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64" d="100"/>
          <a:sy n="164" d="100"/>
        </p:scale>
        <p:origin x="-4156" y="-2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8A6788-FCC5-4871-A601-AF3AAFC656F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sl-SI"/>
        </a:p>
      </dgm:t>
    </dgm:pt>
    <dgm:pt modelId="{847653E4-42D0-449A-99D9-686F9F96F46C}">
      <dgm:prSet phldrT="[besedilo]"/>
      <dgm:spPr/>
      <dgm:t>
        <a:bodyPr/>
        <a:lstStyle/>
        <a:p>
          <a:r>
            <a:rPr lang="sl-SI" dirty="0">
              <a:solidFill>
                <a:schemeClr val="tx1"/>
              </a:solidFill>
            </a:rPr>
            <a:t>ŽUPAN </a:t>
          </a:r>
        </a:p>
      </dgm:t>
    </dgm:pt>
    <dgm:pt modelId="{B79DD69D-0B1D-430A-AA40-0270E95DE739}" type="parTrans" cxnId="{2E8D88FC-E3AA-4563-9494-1208CCD3312C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1B53AD0A-35B1-40AE-B509-3385D4D269B7}" type="sibTrans" cxnId="{2E8D88FC-E3AA-4563-9494-1208CCD3312C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331C6532-D53D-4694-A80C-F0E841565B1B}">
      <dgm:prSet phldrT="[besedilo]"/>
      <dgm:spPr/>
      <dgm:t>
        <a:bodyPr/>
        <a:lstStyle/>
        <a:p>
          <a:r>
            <a:rPr lang="sl-SI" dirty="0">
              <a:solidFill>
                <a:schemeClr val="tx1"/>
              </a:solidFill>
            </a:rPr>
            <a:t>DIREKTORICA ENOVITE OBČINSKE UPRAVE</a:t>
          </a:r>
        </a:p>
      </dgm:t>
    </dgm:pt>
    <dgm:pt modelId="{D32E709C-B5B9-457D-9376-61DB67629947}" type="parTrans" cxnId="{7BB6CB1B-CD97-4FF3-BB77-FA5F70274040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2FB0C821-F35C-4676-8BEE-BD29ABF27E85}" type="sibTrans" cxnId="{7BB6CB1B-CD97-4FF3-BB77-FA5F70274040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177C9B6F-644D-474D-9649-91B64378A198}">
      <dgm:prSet/>
      <dgm:spPr/>
      <dgm:t>
        <a:bodyPr/>
        <a:lstStyle/>
        <a:p>
          <a:r>
            <a:rPr lang="sl-SI" dirty="0">
              <a:solidFill>
                <a:schemeClr val="tx1"/>
              </a:solidFill>
            </a:rPr>
            <a:t>VIŠJA SVETOVALKA ZA PREMOŽENJSKO- PRAVNE ZADEVE</a:t>
          </a:r>
        </a:p>
      </dgm:t>
    </dgm:pt>
    <dgm:pt modelId="{055A97C8-FC35-4CE7-80E6-6A1827EE260B}" type="parTrans" cxnId="{8CCCB41E-F1C7-45F1-AFF6-F3588432BF87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4DA2C15F-7568-45A8-AC0F-508265373D32}" type="sibTrans" cxnId="{8CCCB41E-F1C7-45F1-AFF6-F3588432BF87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84788932-D462-4896-870D-749C7FC56073}">
      <dgm:prSet/>
      <dgm:spPr/>
      <dgm:t>
        <a:bodyPr/>
        <a:lstStyle/>
        <a:p>
          <a:r>
            <a:rPr lang="sl-SI" dirty="0">
              <a:solidFill>
                <a:schemeClr val="tx1"/>
              </a:solidFill>
            </a:rPr>
            <a:t>VIŠJA SVETOVALKA ZA DRUŽBENE DEJAVNOSTI </a:t>
          </a:r>
        </a:p>
      </dgm:t>
    </dgm:pt>
    <dgm:pt modelId="{083B1983-2598-4082-B2BE-81D0CF41B543}" type="parTrans" cxnId="{FEAD1CCD-7B15-4807-ADD5-40A24AADA64D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EBE1745C-2C6C-4F08-8E7C-3BEBD8B74DA9}" type="sibTrans" cxnId="{FEAD1CCD-7B15-4807-ADD5-40A24AADA64D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5EFECB92-CCDB-40D2-B644-25E88C4939BC}">
      <dgm:prSet/>
      <dgm:spPr/>
      <dgm:t>
        <a:bodyPr/>
        <a:lstStyle/>
        <a:p>
          <a:r>
            <a:rPr lang="sl-SI" dirty="0">
              <a:solidFill>
                <a:schemeClr val="tx1"/>
              </a:solidFill>
            </a:rPr>
            <a:t>VIŠJA SVETOVALKA ZA OKOLJE IN PROSTOR</a:t>
          </a:r>
        </a:p>
      </dgm:t>
    </dgm:pt>
    <dgm:pt modelId="{09D839A1-95EB-4B5D-BAFC-E6DDBD658AB1}" type="parTrans" cxnId="{934B7203-7A4F-4BD1-92E0-8BFB06B8FC68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2B37B7EB-F3D6-4C54-865B-A19B8553BD1D}" type="sibTrans" cxnId="{934B7203-7A4F-4BD1-92E0-8BFB06B8FC68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AD424D76-B317-41B7-985C-E21B0C9DF8FD}">
      <dgm:prSet/>
      <dgm:spPr/>
      <dgm:t>
        <a:bodyPr/>
        <a:lstStyle/>
        <a:p>
          <a:r>
            <a:rPr lang="sl-SI" dirty="0">
              <a:solidFill>
                <a:schemeClr val="tx1"/>
              </a:solidFill>
            </a:rPr>
            <a:t>VIŠJI SVETOVALEC ZA FINANCE</a:t>
          </a:r>
        </a:p>
      </dgm:t>
    </dgm:pt>
    <dgm:pt modelId="{910B511D-44A3-4B8F-8ABB-D23CECE0F53F}" type="parTrans" cxnId="{77E9A63A-DFEB-46A5-BCB0-064DDA5C505F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CD2A6D78-2E84-4323-B0A0-AED94937317B}" type="sibTrans" cxnId="{77E9A63A-DFEB-46A5-BCB0-064DDA5C505F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FD136C09-F125-43A5-B3D1-20CA036D3F1B}">
      <dgm:prSet/>
      <dgm:spPr/>
      <dgm:t>
        <a:bodyPr/>
        <a:lstStyle/>
        <a:p>
          <a:r>
            <a:rPr lang="sl-SI" dirty="0">
              <a:solidFill>
                <a:schemeClr val="tx1"/>
              </a:solidFill>
            </a:rPr>
            <a:t>VIŠJA SVETOVALKA ZA KMETIJSTVO, TURIZEM IN PROJEKTE</a:t>
          </a:r>
        </a:p>
      </dgm:t>
    </dgm:pt>
    <dgm:pt modelId="{6AA4611B-F7DD-44A7-9F77-AFC63ADA5824}" type="parTrans" cxnId="{3117EF36-3178-40CA-9C51-C542FFC72894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85ECCB6F-7462-4629-AA16-00FA71B37159}" type="sibTrans" cxnId="{3117EF36-3178-40CA-9C51-C542FFC72894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1242907A-ADAE-4E36-A571-2F76B91DFB03}">
      <dgm:prSet/>
      <dgm:spPr/>
      <dgm:t>
        <a:bodyPr/>
        <a:lstStyle/>
        <a:p>
          <a:r>
            <a:rPr lang="sl-SI" dirty="0">
              <a:solidFill>
                <a:schemeClr val="tx1"/>
              </a:solidFill>
            </a:rPr>
            <a:t>STROKOVNA SODELAVKA VI SPREJEMNE PISARNE</a:t>
          </a:r>
        </a:p>
      </dgm:t>
    </dgm:pt>
    <dgm:pt modelId="{51F34B2D-183C-417E-98E5-974B90581E28}" type="parTrans" cxnId="{A8F1D5D4-CA13-4786-9A27-CBB616309562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8A08EBA0-E63A-4357-9E87-37D5309F619B}" type="sibTrans" cxnId="{A8F1D5D4-CA13-4786-9A27-CBB616309562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E1F21BF3-6CC6-4C6E-921E-ECDC0E6A04DE}">
      <dgm:prSet/>
      <dgm:spPr/>
      <dgm:t>
        <a:bodyPr/>
        <a:lstStyle/>
        <a:p>
          <a:r>
            <a:rPr lang="sl-SI" dirty="0">
              <a:solidFill>
                <a:schemeClr val="tx1"/>
              </a:solidFill>
            </a:rPr>
            <a:t>REŽIJSKI OBRAT</a:t>
          </a:r>
        </a:p>
      </dgm:t>
    </dgm:pt>
    <dgm:pt modelId="{CF10500E-678B-4A5F-87F2-7246BA72AB22}" type="parTrans" cxnId="{F6022948-B648-4B7F-8F9D-0DA771F9D929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D71159BA-1279-4CAB-9E79-D32B845A02F4}" type="sibTrans" cxnId="{F6022948-B648-4B7F-8F9D-0DA771F9D929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75206717-8D4E-4DEB-A5AD-5F4975658F4B}">
      <dgm:prSet/>
      <dgm:spPr/>
      <dgm:t>
        <a:bodyPr/>
        <a:lstStyle/>
        <a:p>
          <a:r>
            <a:rPr lang="sl-SI">
              <a:solidFill>
                <a:schemeClr val="tx1"/>
              </a:solidFill>
            </a:rPr>
            <a:t>VODJA RO- DELOVODJA V </a:t>
          </a:r>
          <a:endParaRPr lang="sl-SI" dirty="0">
            <a:solidFill>
              <a:schemeClr val="tx1"/>
            </a:solidFill>
          </a:endParaRPr>
        </a:p>
      </dgm:t>
    </dgm:pt>
    <dgm:pt modelId="{7C906843-297B-4CEA-ABD1-A86D958BE464}" type="parTrans" cxnId="{A507C384-1FC1-42EF-89B8-46F5B4DF261C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08B44142-9692-4630-A240-DC8F2219B737}" type="sibTrans" cxnId="{A507C384-1FC1-42EF-89B8-46F5B4DF261C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A37F20F6-75B6-4E20-B0C3-191475CF531E}">
      <dgm:prSet/>
      <dgm:spPr/>
      <dgm:t>
        <a:bodyPr/>
        <a:lstStyle/>
        <a:p>
          <a:r>
            <a:rPr lang="sl-SI" dirty="0">
              <a:solidFill>
                <a:schemeClr val="tx1"/>
              </a:solidFill>
            </a:rPr>
            <a:t>VZDRŽEVALEC IV</a:t>
          </a:r>
        </a:p>
      </dgm:t>
    </dgm:pt>
    <dgm:pt modelId="{814695EB-7863-45EC-825A-691650F2F6C8}" type="parTrans" cxnId="{D534BE87-E43D-47C6-949C-6C3F214C784E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3BAE47DE-432C-4FEF-B2C3-480FEF131C1B}" type="sibTrans" cxnId="{D534BE87-E43D-47C6-949C-6C3F214C784E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8347D692-4F72-40A0-BCE5-D6E3BACB858F}">
      <dgm:prSet/>
      <dgm:spPr/>
      <dgm:t>
        <a:bodyPr/>
        <a:lstStyle/>
        <a:p>
          <a:r>
            <a:rPr lang="sl-SI" dirty="0">
              <a:solidFill>
                <a:schemeClr val="tx1"/>
              </a:solidFill>
            </a:rPr>
            <a:t>KOMUNALNI DELAVEC II</a:t>
          </a:r>
        </a:p>
      </dgm:t>
    </dgm:pt>
    <dgm:pt modelId="{6F1C75F2-9CD4-44F5-BD0E-92545BC50EF7}" type="parTrans" cxnId="{DBF83CE3-41C2-4592-B574-9A1FBA02FDFA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757E7480-16CF-4F6F-BE09-2211B1356D58}" type="sibTrans" cxnId="{DBF83CE3-41C2-4592-B574-9A1FBA02FDFA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81E24C3C-9397-48B8-995F-AAB7877038FC}">
      <dgm:prSet/>
      <dgm:spPr/>
      <dgm:t>
        <a:bodyPr/>
        <a:lstStyle/>
        <a:p>
          <a:r>
            <a:rPr lang="sl-SI" dirty="0">
              <a:solidFill>
                <a:schemeClr val="tx1"/>
              </a:solidFill>
            </a:rPr>
            <a:t>KOMUNALNI  DELAVEC II</a:t>
          </a:r>
        </a:p>
      </dgm:t>
    </dgm:pt>
    <dgm:pt modelId="{2D2102BF-EEDF-481C-868F-3E25CC766FDC}" type="parTrans" cxnId="{3B4BDA02-2340-4923-AB99-ECB9AA7BBACD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8B155DD3-820A-4E8F-8F50-925C71AED573}" type="sibTrans" cxnId="{3B4BDA02-2340-4923-AB99-ECB9AA7BBACD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B18EC9B7-A065-4620-B57E-9A02D8F0F895}">
      <dgm:prSet/>
      <dgm:spPr/>
      <dgm:t>
        <a:bodyPr/>
        <a:lstStyle/>
        <a:p>
          <a:r>
            <a:rPr lang="sl-SI" dirty="0">
              <a:solidFill>
                <a:schemeClr val="tx1"/>
              </a:solidFill>
            </a:rPr>
            <a:t>KOMUNALNI DELAVEC II</a:t>
          </a:r>
        </a:p>
      </dgm:t>
    </dgm:pt>
    <dgm:pt modelId="{B4EE607F-8B26-4510-A66B-ED627E590586}" type="parTrans" cxnId="{DEE2435A-942E-4A12-A29D-F6B4DFD1F7E0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D0742563-325F-414F-87F9-0A7892BF103C}" type="sibTrans" cxnId="{DEE2435A-942E-4A12-A29D-F6B4DFD1F7E0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7FFA90DE-64EC-4651-9143-16618BD7EAF7}">
      <dgm:prSet/>
      <dgm:spPr/>
      <dgm:t>
        <a:bodyPr/>
        <a:lstStyle/>
        <a:p>
          <a:r>
            <a:rPr lang="sl-SI" dirty="0">
              <a:solidFill>
                <a:schemeClr val="tx1"/>
              </a:solidFill>
            </a:rPr>
            <a:t>ČISTILKA I </a:t>
          </a:r>
        </a:p>
      </dgm:t>
    </dgm:pt>
    <dgm:pt modelId="{C82FB0AE-BEF8-4DBA-9303-3DF7ADDBF0DD}" type="parTrans" cxnId="{77FC175E-9B74-4E3D-A9DD-51C3455FEFEB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7991F727-A951-494D-BB1B-8760EC8760F4}" type="sibTrans" cxnId="{77FC175E-9B74-4E3D-A9DD-51C3455FEFEB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5DAD932C-11C8-4DEF-A98E-04D283F0F1EA}" type="pres">
      <dgm:prSet presAssocID="{B18A6788-FCC5-4871-A601-AF3AAFC656F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F70E5C4-ADBD-4770-8C37-EE42249D7A2E}" type="pres">
      <dgm:prSet presAssocID="{847653E4-42D0-449A-99D9-686F9F96F46C}" presName="hierRoot1" presStyleCnt="0"/>
      <dgm:spPr/>
    </dgm:pt>
    <dgm:pt modelId="{0EEA4258-F1DF-4042-B003-3A244DD28109}" type="pres">
      <dgm:prSet presAssocID="{847653E4-42D0-449A-99D9-686F9F96F46C}" presName="composite" presStyleCnt="0"/>
      <dgm:spPr/>
    </dgm:pt>
    <dgm:pt modelId="{76DD5590-0F1B-4D1D-9A81-EBEF0B451995}" type="pres">
      <dgm:prSet presAssocID="{847653E4-42D0-449A-99D9-686F9F96F46C}" presName="background" presStyleLbl="node0" presStyleIdx="0" presStyleCnt="1"/>
      <dgm:spPr/>
    </dgm:pt>
    <dgm:pt modelId="{ED7FEFC6-B258-465A-B1DF-7462414EDE7B}" type="pres">
      <dgm:prSet presAssocID="{847653E4-42D0-449A-99D9-686F9F96F46C}" presName="text" presStyleLbl="fgAcc0" presStyleIdx="0" presStyleCnt="1">
        <dgm:presLayoutVars>
          <dgm:chPref val="3"/>
        </dgm:presLayoutVars>
      </dgm:prSet>
      <dgm:spPr/>
    </dgm:pt>
    <dgm:pt modelId="{88CD20A6-69E7-4D5A-B731-91577D6A860A}" type="pres">
      <dgm:prSet presAssocID="{847653E4-42D0-449A-99D9-686F9F96F46C}" presName="hierChild2" presStyleCnt="0"/>
      <dgm:spPr/>
    </dgm:pt>
    <dgm:pt modelId="{2AB76CD9-047D-46ED-834B-28F7A3D761DB}" type="pres">
      <dgm:prSet presAssocID="{D32E709C-B5B9-457D-9376-61DB67629947}" presName="Name10" presStyleLbl="parChTrans1D2" presStyleIdx="0" presStyleCnt="1"/>
      <dgm:spPr/>
    </dgm:pt>
    <dgm:pt modelId="{7FDA01F8-E3E6-4DF3-916F-6699FC0B21E6}" type="pres">
      <dgm:prSet presAssocID="{331C6532-D53D-4694-A80C-F0E841565B1B}" presName="hierRoot2" presStyleCnt="0"/>
      <dgm:spPr/>
    </dgm:pt>
    <dgm:pt modelId="{D72A9ABA-43CA-4616-8A29-AF7C1B2B4911}" type="pres">
      <dgm:prSet presAssocID="{331C6532-D53D-4694-A80C-F0E841565B1B}" presName="composite2" presStyleCnt="0"/>
      <dgm:spPr/>
    </dgm:pt>
    <dgm:pt modelId="{69098CAC-A269-4806-97E7-A075851577CC}" type="pres">
      <dgm:prSet presAssocID="{331C6532-D53D-4694-A80C-F0E841565B1B}" presName="background2" presStyleLbl="node2" presStyleIdx="0" presStyleCnt="1"/>
      <dgm:spPr/>
    </dgm:pt>
    <dgm:pt modelId="{CC0E2F99-9A60-4D40-9823-B1A4DF6E7AFB}" type="pres">
      <dgm:prSet presAssocID="{331C6532-D53D-4694-A80C-F0E841565B1B}" presName="text2" presStyleLbl="fgAcc2" presStyleIdx="0" presStyleCnt="1">
        <dgm:presLayoutVars>
          <dgm:chPref val="3"/>
        </dgm:presLayoutVars>
      </dgm:prSet>
      <dgm:spPr/>
    </dgm:pt>
    <dgm:pt modelId="{98A7E068-7D0E-4786-9432-9FC29A81B08C}" type="pres">
      <dgm:prSet presAssocID="{331C6532-D53D-4694-A80C-F0E841565B1B}" presName="hierChild3" presStyleCnt="0"/>
      <dgm:spPr/>
    </dgm:pt>
    <dgm:pt modelId="{5FC54883-EB1C-4AF1-BDF2-E059329533BB}" type="pres">
      <dgm:prSet presAssocID="{083B1983-2598-4082-B2BE-81D0CF41B543}" presName="Name17" presStyleLbl="parChTrans1D3" presStyleIdx="0" presStyleCnt="7"/>
      <dgm:spPr/>
    </dgm:pt>
    <dgm:pt modelId="{DF352A06-7B04-494D-BD19-120D8B435CD5}" type="pres">
      <dgm:prSet presAssocID="{84788932-D462-4896-870D-749C7FC56073}" presName="hierRoot3" presStyleCnt="0"/>
      <dgm:spPr/>
    </dgm:pt>
    <dgm:pt modelId="{B822D885-67CD-4CDF-8570-EB882D2BDBB6}" type="pres">
      <dgm:prSet presAssocID="{84788932-D462-4896-870D-749C7FC56073}" presName="composite3" presStyleCnt="0"/>
      <dgm:spPr/>
    </dgm:pt>
    <dgm:pt modelId="{B3B7B5E7-54ED-49B0-BD2C-F6ABC37FC864}" type="pres">
      <dgm:prSet presAssocID="{84788932-D462-4896-870D-749C7FC56073}" presName="background3" presStyleLbl="node3" presStyleIdx="0" presStyleCnt="7"/>
      <dgm:spPr/>
    </dgm:pt>
    <dgm:pt modelId="{6A293A39-D926-4A4A-8A74-8788C3D961C5}" type="pres">
      <dgm:prSet presAssocID="{84788932-D462-4896-870D-749C7FC56073}" presName="text3" presStyleLbl="fgAcc3" presStyleIdx="0" presStyleCnt="7">
        <dgm:presLayoutVars>
          <dgm:chPref val="3"/>
        </dgm:presLayoutVars>
      </dgm:prSet>
      <dgm:spPr/>
    </dgm:pt>
    <dgm:pt modelId="{66AC8513-3368-474A-91FD-20EA78AFDE37}" type="pres">
      <dgm:prSet presAssocID="{84788932-D462-4896-870D-749C7FC56073}" presName="hierChild4" presStyleCnt="0"/>
      <dgm:spPr/>
    </dgm:pt>
    <dgm:pt modelId="{5738F711-D970-497A-BD87-244676719549}" type="pres">
      <dgm:prSet presAssocID="{055A97C8-FC35-4CE7-80E6-6A1827EE260B}" presName="Name17" presStyleLbl="parChTrans1D3" presStyleIdx="1" presStyleCnt="7"/>
      <dgm:spPr/>
    </dgm:pt>
    <dgm:pt modelId="{D54C71EA-42B0-4AD2-BE14-7D7FE3C80F2A}" type="pres">
      <dgm:prSet presAssocID="{177C9B6F-644D-474D-9649-91B64378A198}" presName="hierRoot3" presStyleCnt="0"/>
      <dgm:spPr/>
    </dgm:pt>
    <dgm:pt modelId="{19CC4668-AA21-4AC2-9568-D4F2F28FC355}" type="pres">
      <dgm:prSet presAssocID="{177C9B6F-644D-474D-9649-91B64378A198}" presName="composite3" presStyleCnt="0"/>
      <dgm:spPr/>
    </dgm:pt>
    <dgm:pt modelId="{7905C164-4A66-42DB-A9B8-6A6BD4F7973F}" type="pres">
      <dgm:prSet presAssocID="{177C9B6F-644D-474D-9649-91B64378A198}" presName="background3" presStyleLbl="node3" presStyleIdx="1" presStyleCnt="7"/>
      <dgm:spPr/>
    </dgm:pt>
    <dgm:pt modelId="{734C3198-2DD0-455D-929C-2936DFBE5943}" type="pres">
      <dgm:prSet presAssocID="{177C9B6F-644D-474D-9649-91B64378A198}" presName="text3" presStyleLbl="fgAcc3" presStyleIdx="1" presStyleCnt="7">
        <dgm:presLayoutVars>
          <dgm:chPref val="3"/>
        </dgm:presLayoutVars>
      </dgm:prSet>
      <dgm:spPr/>
    </dgm:pt>
    <dgm:pt modelId="{7AC64145-B3AD-4FFE-B9BD-313C120933EE}" type="pres">
      <dgm:prSet presAssocID="{177C9B6F-644D-474D-9649-91B64378A198}" presName="hierChild4" presStyleCnt="0"/>
      <dgm:spPr/>
    </dgm:pt>
    <dgm:pt modelId="{FA16DEDE-470F-491E-ABB5-06D0176E47B3}" type="pres">
      <dgm:prSet presAssocID="{09D839A1-95EB-4B5D-BAFC-E6DDBD658AB1}" presName="Name17" presStyleLbl="parChTrans1D3" presStyleIdx="2" presStyleCnt="7"/>
      <dgm:spPr/>
    </dgm:pt>
    <dgm:pt modelId="{4307B7E4-5F15-4682-B0DA-8CA180DF49F4}" type="pres">
      <dgm:prSet presAssocID="{5EFECB92-CCDB-40D2-B644-25E88C4939BC}" presName="hierRoot3" presStyleCnt="0"/>
      <dgm:spPr/>
    </dgm:pt>
    <dgm:pt modelId="{BFE65240-85D4-41F7-ADE8-4D029749E6E6}" type="pres">
      <dgm:prSet presAssocID="{5EFECB92-CCDB-40D2-B644-25E88C4939BC}" presName="composite3" presStyleCnt="0"/>
      <dgm:spPr/>
    </dgm:pt>
    <dgm:pt modelId="{45081DAB-E4C6-4B35-8639-5615DE48E449}" type="pres">
      <dgm:prSet presAssocID="{5EFECB92-CCDB-40D2-B644-25E88C4939BC}" presName="background3" presStyleLbl="node3" presStyleIdx="2" presStyleCnt="7"/>
      <dgm:spPr/>
    </dgm:pt>
    <dgm:pt modelId="{802599D3-91F1-4C0E-BB00-A1647B0A3FE8}" type="pres">
      <dgm:prSet presAssocID="{5EFECB92-CCDB-40D2-B644-25E88C4939BC}" presName="text3" presStyleLbl="fgAcc3" presStyleIdx="2" presStyleCnt="7">
        <dgm:presLayoutVars>
          <dgm:chPref val="3"/>
        </dgm:presLayoutVars>
      </dgm:prSet>
      <dgm:spPr/>
    </dgm:pt>
    <dgm:pt modelId="{40D158AE-234B-44D0-8186-8DF5D5C39C86}" type="pres">
      <dgm:prSet presAssocID="{5EFECB92-CCDB-40D2-B644-25E88C4939BC}" presName="hierChild4" presStyleCnt="0"/>
      <dgm:spPr/>
    </dgm:pt>
    <dgm:pt modelId="{BD346146-6F6D-4C4E-962E-FD60B1DFE4FB}" type="pres">
      <dgm:prSet presAssocID="{910B511D-44A3-4B8F-8ABB-D23CECE0F53F}" presName="Name17" presStyleLbl="parChTrans1D3" presStyleIdx="3" presStyleCnt="7"/>
      <dgm:spPr/>
    </dgm:pt>
    <dgm:pt modelId="{9BCB8B58-5A62-4B4A-A4DD-F4816C2673DF}" type="pres">
      <dgm:prSet presAssocID="{AD424D76-B317-41B7-985C-E21B0C9DF8FD}" presName="hierRoot3" presStyleCnt="0"/>
      <dgm:spPr/>
    </dgm:pt>
    <dgm:pt modelId="{DEFE8E65-E0D2-45F1-98A2-5432EEA33B17}" type="pres">
      <dgm:prSet presAssocID="{AD424D76-B317-41B7-985C-E21B0C9DF8FD}" presName="composite3" presStyleCnt="0"/>
      <dgm:spPr/>
    </dgm:pt>
    <dgm:pt modelId="{F736F537-F67A-46B3-968C-6777C7BF1344}" type="pres">
      <dgm:prSet presAssocID="{AD424D76-B317-41B7-985C-E21B0C9DF8FD}" presName="background3" presStyleLbl="node3" presStyleIdx="3" presStyleCnt="7"/>
      <dgm:spPr/>
    </dgm:pt>
    <dgm:pt modelId="{4E8BD5E5-0671-4F68-A5C2-0DE2BFFF631B}" type="pres">
      <dgm:prSet presAssocID="{AD424D76-B317-41B7-985C-E21B0C9DF8FD}" presName="text3" presStyleLbl="fgAcc3" presStyleIdx="3" presStyleCnt="7">
        <dgm:presLayoutVars>
          <dgm:chPref val="3"/>
        </dgm:presLayoutVars>
      </dgm:prSet>
      <dgm:spPr/>
    </dgm:pt>
    <dgm:pt modelId="{7D0C6EB9-EC4B-4766-8ED9-047B5E26CE06}" type="pres">
      <dgm:prSet presAssocID="{AD424D76-B317-41B7-985C-E21B0C9DF8FD}" presName="hierChild4" presStyleCnt="0"/>
      <dgm:spPr/>
    </dgm:pt>
    <dgm:pt modelId="{30D68001-71AF-4C01-A4FA-8F551076223D}" type="pres">
      <dgm:prSet presAssocID="{6AA4611B-F7DD-44A7-9F77-AFC63ADA5824}" presName="Name17" presStyleLbl="parChTrans1D3" presStyleIdx="4" presStyleCnt="7"/>
      <dgm:spPr/>
    </dgm:pt>
    <dgm:pt modelId="{A9372124-E36D-470A-8FBB-FCABC38545B6}" type="pres">
      <dgm:prSet presAssocID="{FD136C09-F125-43A5-B3D1-20CA036D3F1B}" presName="hierRoot3" presStyleCnt="0"/>
      <dgm:spPr/>
    </dgm:pt>
    <dgm:pt modelId="{93432077-5532-4D2E-B1A7-AFF1B03502F0}" type="pres">
      <dgm:prSet presAssocID="{FD136C09-F125-43A5-B3D1-20CA036D3F1B}" presName="composite3" presStyleCnt="0"/>
      <dgm:spPr/>
    </dgm:pt>
    <dgm:pt modelId="{52EF8D71-2F39-45FB-A5CA-0B318468356C}" type="pres">
      <dgm:prSet presAssocID="{FD136C09-F125-43A5-B3D1-20CA036D3F1B}" presName="background3" presStyleLbl="node3" presStyleIdx="4" presStyleCnt="7"/>
      <dgm:spPr/>
    </dgm:pt>
    <dgm:pt modelId="{19DCE41F-7504-426B-88F6-95146ED4C5F5}" type="pres">
      <dgm:prSet presAssocID="{FD136C09-F125-43A5-B3D1-20CA036D3F1B}" presName="text3" presStyleLbl="fgAcc3" presStyleIdx="4" presStyleCnt="7">
        <dgm:presLayoutVars>
          <dgm:chPref val="3"/>
        </dgm:presLayoutVars>
      </dgm:prSet>
      <dgm:spPr/>
    </dgm:pt>
    <dgm:pt modelId="{4F364C4A-5F87-40D7-AD0C-70F8DBE05065}" type="pres">
      <dgm:prSet presAssocID="{FD136C09-F125-43A5-B3D1-20CA036D3F1B}" presName="hierChild4" presStyleCnt="0"/>
      <dgm:spPr/>
    </dgm:pt>
    <dgm:pt modelId="{3631E1A0-FEA7-468B-A182-D556478DE91F}" type="pres">
      <dgm:prSet presAssocID="{51F34B2D-183C-417E-98E5-974B90581E28}" presName="Name17" presStyleLbl="parChTrans1D3" presStyleIdx="5" presStyleCnt="7"/>
      <dgm:spPr/>
    </dgm:pt>
    <dgm:pt modelId="{3505B31B-DB1D-499A-AEF5-93B5968648D2}" type="pres">
      <dgm:prSet presAssocID="{1242907A-ADAE-4E36-A571-2F76B91DFB03}" presName="hierRoot3" presStyleCnt="0"/>
      <dgm:spPr/>
    </dgm:pt>
    <dgm:pt modelId="{1FACCC3E-F2CB-4EDB-9B81-0790122CE0A4}" type="pres">
      <dgm:prSet presAssocID="{1242907A-ADAE-4E36-A571-2F76B91DFB03}" presName="composite3" presStyleCnt="0"/>
      <dgm:spPr/>
    </dgm:pt>
    <dgm:pt modelId="{8A529DF1-2D26-4E14-A778-BCDCE9BBB286}" type="pres">
      <dgm:prSet presAssocID="{1242907A-ADAE-4E36-A571-2F76B91DFB03}" presName="background3" presStyleLbl="node3" presStyleIdx="5" presStyleCnt="7"/>
      <dgm:spPr/>
    </dgm:pt>
    <dgm:pt modelId="{2827D3BB-EEE3-48D8-9240-722F8F1DAD8B}" type="pres">
      <dgm:prSet presAssocID="{1242907A-ADAE-4E36-A571-2F76B91DFB03}" presName="text3" presStyleLbl="fgAcc3" presStyleIdx="5" presStyleCnt="7">
        <dgm:presLayoutVars>
          <dgm:chPref val="3"/>
        </dgm:presLayoutVars>
      </dgm:prSet>
      <dgm:spPr/>
    </dgm:pt>
    <dgm:pt modelId="{A8C869DC-121A-4C5A-B7EE-E02D1FE7A6C7}" type="pres">
      <dgm:prSet presAssocID="{1242907A-ADAE-4E36-A571-2F76B91DFB03}" presName="hierChild4" presStyleCnt="0"/>
      <dgm:spPr/>
    </dgm:pt>
    <dgm:pt modelId="{F05EE790-FD43-4816-BC5E-B22117FC8AB5}" type="pres">
      <dgm:prSet presAssocID="{CF10500E-678B-4A5F-87F2-7246BA72AB22}" presName="Name17" presStyleLbl="parChTrans1D3" presStyleIdx="6" presStyleCnt="7"/>
      <dgm:spPr/>
    </dgm:pt>
    <dgm:pt modelId="{25C1D9A8-A8C8-46DF-9F74-94CA40F18B22}" type="pres">
      <dgm:prSet presAssocID="{E1F21BF3-6CC6-4C6E-921E-ECDC0E6A04DE}" presName="hierRoot3" presStyleCnt="0"/>
      <dgm:spPr/>
    </dgm:pt>
    <dgm:pt modelId="{90309043-0A47-4B9E-8359-E900996D0681}" type="pres">
      <dgm:prSet presAssocID="{E1F21BF3-6CC6-4C6E-921E-ECDC0E6A04DE}" presName="composite3" presStyleCnt="0"/>
      <dgm:spPr/>
    </dgm:pt>
    <dgm:pt modelId="{3C8BB76A-6B63-4796-9D97-F5F780AB033F}" type="pres">
      <dgm:prSet presAssocID="{E1F21BF3-6CC6-4C6E-921E-ECDC0E6A04DE}" presName="background3" presStyleLbl="node3" presStyleIdx="6" presStyleCnt="7"/>
      <dgm:spPr/>
    </dgm:pt>
    <dgm:pt modelId="{29A76922-F8E9-4B2F-83E3-BF1B9432105F}" type="pres">
      <dgm:prSet presAssocID="{E1F21BF3-6CC6-4C6E-921E-ECDC0E6A04DE}" presName="text3" presStyleLbl="fgAcc3" presStyleIdx="6" presStyleCnt="7">
        <dgm:presLayoutVars>
          <dgm:chPref val="3"/>
        </dgm:presLayoutVars>
      </dgm:prSet>
      <dgm:spPr/>
    </dgm:pt>
    <dgm:pt modelId="{CC5446D2-D1AC-4573-A3A3-2A5BF6F545AE}" type="pres">
      <dgm:prSet presAssocID="{E1F21BF3-6CC6-4C6E-921E-ECDC0E6A04DE}" presName="hierChild4" presStyleCnt="0"/>
      <dgm:spPr/>
    </dgm:pt>
    <dgm:pt modelId="{44FC2622-AAE9-4263-A7EC-B3A5204FF4CE}" type="pres">
      <dgm:prSet presAssocID="{7C906843-297B-4CEA-ABD1-A86D958BE464}" presName="Name23" presStyleLbl="parChTrans1D4" presStyleIdx="0" presStyleCnt="6"/>
      <dgm:spPr/>
    </dgm:pt>
    <dgm:pt modelId="{B7172B62-E49F-418E-BAA5-18B587BA0E0A}" type="pres">
      <dgm:prSet presAssocID="{75206717-8D4E-4DEB-A5AD-5F4975658F4B}" presName="hierRoot4" presStyleCnt="0"/>
      <dgm:spPr/>
    </dgm:pt>
    <dgm:pt modelId="{DC25678B-5447-452D-A324-EC3A269283A4}" type="pres">
      <dgm:prSet presAssocID="{75206717-8D4E-4DEB-A5AD-5F4975658F4B}" presName="composite4" presStyleCnt="0"/>
      <dgm:spPr/>
    </dgm:pt>
    <dgm:pt modelId="{3DDE9025-7EC9-48C2-A3E5-E906B39384BA}" type="pres">
      <dgm:prSet presAssocID="{75206717-8D4E-4DEB-A5AD-5F4975658F4B}" presName="background4" presStyleLbl="node4" presStyleIdx="0" presStyleCnt="6"/>
      <dgm:spPr/>
    </dgm:pt>
    <dgm:pt modelId="{479D78BE-A812-4BA7-98FC-AF38C7E04631}" type="pres">
      <dgm:prSet presAssocID="{75206717-8D4E-4DEB-A5AD-5F4975658F4B}" presName="text4" presStyleLbl="fgAcc4" presStyleIdx="0" presStyleCnt="6">
        <dgm:presLayoutVars>
          <dgm:chPref val="3"/>
        </dgm:presLayoutVars>
      </dgm:prSet>
      <dgm:spPr/>
    </dgm:pt>
    <dgm:pt modelId="{E40BCAFF-16D3-4DBB-AB0F-684005C69B6C}" type="pres">
      <dgm:prSet presAssocID="{75206717-8D4E-4DEB-A5AD-5F4975658F4B}" presName="hierChild5" presStyleCnt="0"/>
      <dgm:spPr/>
    </dgm:pt>
    <dgm:pt modelId="{EB81E17B-D293-4129-93E2-0BE8E916B63F}" type="pres">
      <dgm:prSet presAssocID="{814695EB-7863-45EC-825A-691650F2F6C8}" presName="Name23" presStyleLbl="parChTrans1D4" presStyleIdx="1" presStyleCnt="6"/>
      <dgm:spPr/>
    </dgm:pt>
    <dgm:pt modelId="{F451ABA0-900E-4A35-8A08-1BDF38E3A919}" type="pres">
      <dgm:prSet presAssocID="{A37F20F6-75B6-4E20-B0C3-191475CF531E}" presName="hierRoot4" presStyleCnt="0"/>
      <dgm:spPr/>
    </dgm:pt>
    <dgm:pt modelId="{2D584EF1-71AD-42B3-9D28-B7B27811F574}" type="pres">
      <dgm:prSet presAssocID="{A37F20F6-75B6-4E20-B0C3-191475CF531E}" presName="composite4" presStyleCnt="0"/>
      <dgm:spPr/>
    </dgm:pt>
    <dgm:pt modelId="{AE66CE7F-835B-40A8-85D0-9CC879E87BCE}" type="pres">
      <dgm:prSet presAssocID="{A37F20F6-75B6-4E20-B0C3-191475CF531E}" presName="background4" presStyleLbl="node4" presStyleIdx="1" presStyleCnt="6"/>
      <dgm:spPr/>
    </dgm:pt>
    <dgm:pt modelId="{D8468269-4F79-4B70-AB09-A8FAF51F52F8}" type="pres">
      <dgm:prSet presAssocID="{A37F20F6-75B6-4E20-B0C3-191475CF531E}" presName="text4" presStyleLbl="fgAcc4" presStyleIdx="1" presStyleCnt="6">
        <dgm:presLayoutVars>
          <dgm:chPref val="3"/>
        </dgm:presLayoutVars>
      </dgm:prSet>
      <dgm:spPr/>
    </dgm:pt>
    <dgm:pt modelId="{511CABED-BE5D-4DFF-BC8D-3E4E7D3870C8}" type="pres">
      <dgm:prSet presAssocID="{A37F20F6-75B6-4E20-B0C3-191475CF531E}" presName="hierChild5" presStyleCnt="0"/>
      <dgm:spPr/>
    </dgm:pt>
    <dgm:pt modelId="{37F12AFB-23C0-42A6-A4C4-145614B39947}" type="pres">
      <dgm:prSet presAssocID="{6F1C75F2-9CD4-44F5-BD0E-92545BC50EF7}" presName="Name23" presStyleLbl="parChTrans1D4" presStyleIdx="2" presStyleCnt="6"/>
      <dgm:spPr/>
    </dgm:pt>
    <dgm:pt modelId="{FC932706-BA49-42FD-AE04-4A775A1F5171}" type="pres">
      <dgm:prSet presAssocID="{8347D692-4F72-40A0-BCE5-D6E3BACB858F}" presName="hierRoot4" presStyleCnt="0"/>
      <dgm:spPr/>
    </dgm:pt>
    <dgm:pt modelId="{D0B14C14-02EE-4202-8523-A4A110C638C3}" type="pres">
      <dgm:prSet presAssocID="{8347D692-4F72-40A0-BCE5-D6E3BACB858F}" presName="composite4" presStyleCnt="0"/>
      <dgm:spPr/>
    </dgm:pt>
    <dgm:pt modelId="{B58C754A-2314-44AF-ACEE-D4788B0E552F}" type="pres">
      <dgm:prSet presAssocID="{8347D692-4F72-40A0-BCE5-D6E3BACB858F}" presName="background4" presStyleLbl="node4" presStyleIdx="2" presStyleCnt="6"/>
      <dgm:spPr/>
    </dgm:pt>
    <dgm:pt modelId="{E6E602B6-275F-422D-A253-B7D51E4D799B}" type="pres">
      <dgm:prSet presAssocID="{8347D692-4F72-40A0-BCE5-D6E3BACB858F}" presName="text4" presStyleLbl="fgAcc4" presStyleIdx="2" presStyleCnt="6">
        <dgm:presLayoutVars>
          <dgm:chPref val="3"/>
        </dgm:presLayoutVars>
      </dgm:prSet>
      <dgm:spPr/>
    </dgm:pt>
    <dgm:pt modelId="{1B511DDD-095C-4D5F-B8A6-BFCD82EDA656}" type="pres">
      <dgm:prSet presAssocID="{8347D692-4F72-40A0-BCE5-D6E3BACB858F}" presName="hierChild5" presStyleCnt="0"/>
      <dgm:spPr/>
    </dgm:pt>
    <dgm:pt modelId="{2B4810B9-B58C-4EAD-A089-F61DD0DE65FD}" type="pres">
      <dgm:prSet presAssocID="{2D2102BF-EEDF-481C-868F-3E25CC766FDC}" presName="Name23" presStyleLbl="parChTrans1D4" presStyleIdx="3" presStyleCnt="6"/>
      <dgm:spPr/>
    </dgm:pt>
    <dgm:pt modelId="{23A981D5-CF35-4AB2-8D74-AACF120E2896}" type="pres">
      <dgm:prSet presAssocID="{81E24C3C-9397-48B8-995F-AAB7877038FC}" presName="hierRoot4" presStyleCnt="0"/>
      <dgm:spPr/>
    </dgm:pt>
    <dgm:pt modelId="{11B9A996-6CE8-46A4-AA4B-A5B6F9164309}" type="pres">
      <dgm:prSet presAssocID="{81E24C3C-9397-48B8-995F-AAB7877038FC}" presName="composite4" presStyleCnt="0"/>
      <dgm:spPr/>
    </dgm:pt>
    <dgm:pt modelId="{8994C456-D40C-48C9-9F1F-1F08B00EE5B5}" type="pres">
      <dgm:prSet presAssocID="{81E24C3C-9397-48B8-995F-AAB7877038FC}" presName="background4" presStyleLbl="node4" presStyleIdx="3" presStyleCnt="6"/>
      <dgm:spPr/>
    </dgm:pt>
    <dgm:pt modelId="{18E5850B-9FAD-4138-8A80-19C519D6FA11}" type="pres">
      <dgm:prSet presAssocID="{81E24C3C-9397-48B8-995F-AAB7877038FC}" presName="text4" presStyleLbl="fgAcc4" presStyleIdx="3" presStyleCnt="6">
        <dgm:presLayoutVars>
          <dgm:chPref val="3"/>
        </dgm:presLayoutVars>
      </dgm:prSet>
      <dgm:spPr/>
    </dgm:pt>
    <dgm:pt modelId="{EBBB4C93-4E9D-4E39-BBCC-C4348142C51F}" type="pres">
      <dgm:prSet presAssocID="{81E24C3C-9397-48B8-995F-AAB7877038FC}" presName="hierChild5" presStyleCnt="0"/>
      <dgm:spPr/>
    </dgm:pt>
    <dgm:pt modelId="{4DD59E16-5E4B-4A62-9C28-55603817249F}" type="pres">
      <dgm:prSet presAssocID="{B4EE607F-8B26-4510-A66B-ED627E590586}" presName="Name23" presStyleLbl="parChTrans1D4" presStyleIdx="4" presStyleCnt="6"/>
      <dgm:spPr/>
    </dgm:pt>
    <dgm:pt modelId="{F5B28431-717A-40B6-A4E8-D0EB87923B80}" type="pres">
      <dgm:prSet presAssocID="{B18EC9B7-A065-4620-B57E-9A02D8F0F895}" presName="hierRoot4" presStyleCnt="0"/>
      <dgm:spPr/>
    </dgm:pt>
    <dgm:pt modelId="{7BE16EB1-9C39-4093-99F6-828A06D093F1}" type="pres">
      <dgm:prSet presAssocID="{B18EC9B7-A065-4620-B57E-9A02D8F0F895}" presName="composite4" presStyleCnt="0"/>
      <dgm:spPr/>
    </dgm:pt>
    <dgm:pt modelId="{001D0A51-E1FE-437E-9478-FC1B914FDAC2}" type="pres">
      <dgm:prSet presAssocID="{B18EC9B7-A065-4620-B57E-9A02D8F0F895}" presName="background4" presStyleLbl="node4" presStyleIdx="4" presStyleCnt="6"/>
      <dgm:spPr/>
    </dgm:pt>
    <dgm:pt modelId="{5E4D2FFD-FFF8-4D51-B827-840A9C126EF8}" type="pres">
      <dgm:prSet presAssocID="{B18EC9B7-A065-4620-B57E-9A02D8F0F895}" presName="text4" presStyleLbl="fgAcc4" presStyleIdx="4" presStyleCnt="6">
        <dgm:presLayoutVars>
          <dgm:chPref val="3"/>
        </dgm:presLayoutVars>
      </dgm:prSet>
      <dgm:spPr/>
    </dgm:pt>
    <dgm:pt modelId="{95311FF2-1783-402E-A931-B642861770E2}" type="pres">
      <dgm:prSet presAssocID="{B18EC9B7-A065-4620-B57E-9A02D8F0F895}" presName="hierChild5" presStyleCnt="0"/>
      <dgm:spPr/>
    </dgm:pt>
    <dgm:pt modelId="{DB27D36B-3927-405F-8B95-A9C6C1A7063B}" type="pres">
      <dgm:prSet presAssocID="{C82FB0AE-BEF8-4DBA-9303-3DF7ADDBF0DD}" presName="Name23" presStyleLbl="parChTrans1D4" presStyleIdx="5" presStyleCnt="6"/>
      <dgm:spPr/>
    </dgm:pt>
    <dgm:pt modelId="{61F2FE1C-4EF7-4FD2-B49C-F5101A751F3F}" type="pres">
      <dgm:prSet presAssocID="{7FFA90DE-64EC-4651-9143-16618BD7EAF7}" presName="hierRoot4" presStyleCnt="0"/>
      <dgm:spPr/>
    </dgm:pt>
    <dgm:pt modelId="{CEEBE9FD-BB8A-4110-AF1F-F3E4FC19F93D}" type="pres">
      <dgm:prSet presAssocID="{7FFA90DE-64EC-4651-9143-16618BD7EAF7}" presName="composite4" presStyleCnt="0"/>
      <dgm:spPr/>
    </dgm:pt>
    <dgm:pt modelId="{78F856E6-180D-4BCD-A426-49992D5FAF9A}" type="pres">
      <dgm:prSet presAssocID="{7FFA90DE-64EC-4651-9143-16618BD7EAF7}" presName="background4" presStyleLbl="node4" presStyleIdx="5" presStyleCnt="6"/>
      <dgm:spPr/>
    </dgm:pt>
    <dgm:pt modelId="{96102F01-7CD6-40E5-ACF0-9740A8741CE5}" type="pres">
      <dgm:prSet presAssocID="{7FFA90DE-64EC-4651-9143-16618BD7EAF7}" presName="text4" presStyleLbl="fgAcc4" presStyleIdx="5" presStyleCnt="6">
        <dgm:presLayoutVars>
          <dgm:chPref val="3"/>
        </dgm:presLayoutVars>
      </dgm:prSet>
      <dgm:spPr/>
    </dgm:pt>
    <dgm:pt modelId="{776A637A-2DC1-483C-80DC-E6D5E0878EE6}" type="pres">
      <dgm:prSet presAssocID="{7FFA90DE-64EC-4651-9143-16618BD7EAF7}" presName="hierChild5" presStyleCnt="0"/>
      <dgm:spPr/>
    </dgm:pt>
  </dgm:ptLst>
  <dgm:cxnLst>
    <dgm:cxn modelId="{3B4BDA02-2340-4923-AB99-ECB9AA7BBACD}" srcId="{75206717-8D4E-4DEB-A5AD-5F4975658F4B}" destId="{81E24C3C-9397-48B8-995F-AAB7877038FC}" srcOrd="2" destOrd="0" parTransId="{2D2102BF-EEDF-481C-868F-3E25CC766FDC}" sibTransId="{8B155DD3-820A-4E8F-8F50-925C71AED573}"/>
    <dgm:cxn modelId="{934B7203-7A4F-4BD1-92E0-8BFB06B8FC68}" srcId="{331C6532-D53D-4694-A80C-F0E841565B1B}" destId="{5EFECB92-CCDB-40D2-B644-25E88C4939BC}" srcOrd="2" destOrd="0" parTransId="{09D839A1-95EB-4B5D-BAFC-E6DDBD658AB1}" sibTransId="{2B37B7EB-F3D6-4C54-865B-A19B8553BD1D}"/>
    <dgm:cxn modelId="{6CE13906-FB9B-499A-9A4F-BC8CB51F8F99}" type="presOf" srcId="{814695EB-7863-45EC-825A-691650F2F6C8}" destId="{EB81E17B-D293-4129-93E2-0BE8E916B63F}" srcOrd="0" destOrd="0" presId="urn:microsoft.com/office/officeart/2005/8/layout/hierarchy1"/>
    <dgm:cxn modelId="{7BB6CB1B-CD97-4FF3-BB77-FA5F70274040}" srcId="{847653E4-42D0-449A-99D9-686F9F96F46C}" destId="{331C6532-D53D-4694-A80C-F0E841565B1B}" srcOrd="0" destOrd="0" parTransId="{D32E709C-B5B9-457D-9376-61DB67629947}" sibTransId="{2FB0C821-F35C-4676-8BEE-BD29ABF27E85}"/>
    <dgm:cxn modelId="{8CCCB41E-F1C7-45F1-AFF6-F3588432BF87}" srcId="{331C6532-D53D-4694-A80C-F0E841565B1B}" destId="{177C9B6F-644D-474D-9649-91B64378A198}" srcOrd="1" destOrd="0" parTransId="{055A97C8-FC35-4CE7-80E6-6A1827EE260B}" sibTransId="{4DA2C15F-7568-45A8-AC0F-508265373D32}"/>
    <dgm:cxn modelId="{0593A820-E3F4-432C-9D3B-94D117EF0296}" type="presOf" srcId="{910B511D-44A3-4B8F-8ABB-D23CECE0F53F}" destId="{BD346146-6F6D-4C4E-962E-FD60B1DFE4FB}" srcOrd="0" destOrd="0" presId="urn:microsoft.com/office/officeart/2005/8/layout/hierarchy1"/>
    <dgm:cxn modelId="{427D3325-648A-4568-BF05-CC40CB2D28DA}" type="presOf" srcId="{5EFECB92-CCDB-40D2-B644-25E88C4939BC}" destId="{802599D3-91F1-4C0E-BB00-A1647B0A3FE8}" srcOrd="0" destOrd="0" presId="urn:microsoft.com/office/officeart/2005/8/layout/hierarchy1"/>
    <dgm:cxn modelId="{2CC0A426-1AAD-40AE-B40B-18EB5FB747AA}" type="presOf" srcId="{AD424D76-B317-41B7-985C-E21B0C9DF8FD}" destId="{4E8BD5E5-0671-4F68-A5C2-0DE2BFFF631B}" srcOrd="0" destOrd="0" presId="urn:microsoft.com/office/officeart/2005/8/layout/hierarchy1"/>
    <dgm:cxn modelId="{3117EF36-3178-40CA-9C51-C542FFC72894}" srcId="{331C6532-D53D-4694-A80C-F0E841565B1B}" destId="{FD136C09-F125-43A5-B3D1-20CA036D3F1B}" srcOrd="4" destOrd="0" parTransId="{6AA4611B-F7DD-44A7-9F77-AFC63ADA5824}" sibTransId="{85ECCB6F-7462-4629-AA16-00FA71B37159}"/>
    <dgm:cxn modelId="{77E9A63A-DFEB-46A5-BCB0-064DDA5C505F}" srcId="{331C6532-D53D-4694-A80C-F0E841565B1B}" destId="{AD424D76-B317-41B7-985C-E21B0C9DF8FD}" srcOrd="3" destOrd="0" parTransId="{910B511D-44A3-4B8F-8ABB-D23CECE0F53F}" sibTransId="{CD2A6D78-2E84-4323-B0A0-AED94937317B}"/>
    <dgm:cxn modelId="{7BA0323E-568A-4E13-87EA-3947B0E01CA2}" type="presOf" srcId="{083B1983-2598-4082-B2BE-81D0CF41B543}" destId="{5FC54883-EB1C-4AF1-BDF2-E059329533BB}" srcOrd="0" destOrd="0" presId="urn:microsoft.com/office/officeart/2005/8/layout/hierarchy1"/>
    <dgm:cxn modelId="{77FC175E-9B74-4E3D-A9DD-51C3455FEFEB}" srcId="{75206717-8D4E-4DEB-A5AD-5F4975658F4B}" destId="{7FFA90DE-64EC-4651-9143-16618BD7EAF7}" srcOrd="4" destOrd="0" parTransId="{C82FB0AE-BEF8-4DBA-9303-3DF7ADDBF0DD}" sibTransId="{7991F727-A951-494D-BB1B-8760EC8760F4}"/>
    <dgm:cxn modelId="{328A1764-25D9-4FFE-9FFB-B77837A82A88}" type="presOf" srcId="{7C906843-297B-4CEA-ABD1-A86D958BE464}" destId="{44FC2622-AAE9-4263-A7EC-B3A5204FF4CE}" srcOrd="0" destOrd="0" presId="urn:microsoft.com/office/officeart/2005/8/layout/hierarchy1"/>
    <dgm:cxn modelId="{F6022948-B648-4B7F-8F9D-0DA771F9D929}" srcId="{331C6532-D53D-4694-A80C-F0E841565B1B}" destId="{E1F21BF3-6CC6-4C6E-921E-ECDC0E6A04DE}" srcOrd="6" destOrd="0" parTransId="{CF10500E-678B-4A5F-87F2-7246BA72AB22}" sibTransId="{D71159BA-1279-4CAB-9E79-D32B845A02F4}"/>
    <dgm:cxn modelId="{5CCA0B4A-84A3-442F-AF2D-876D6DC041D7}" type="presOf" srcId="{6F1C75F2-9CD4-44F5-BD0E-92545BC50EF7}" destId="{37F12AFB-23C0-42A6-A4C4-145614B39947}" srcOrd="0" destOrd="0" presId="urn:microsoft.com/office/officeart/2005/8/layout/hierarchy1"/>
    <dgm:cxn modelId="{8CAF0A6C-37B5-47EA-9FA3-FD0B181B59AA}" type="presOf" srcId="{CF10500E-678B-4A5F-87F2-7246BA72AB22}" destId="{F05EE790-FD43-4816-BC5E-B22117FC8AB5}" srcOrd="0" destOrd="0" presId="urn:microsoft.com/office/officeart/2005/8/layout/hierarchy1"/>
    <dgm:cxn modelId="{7D41AB6C-6B40-4DF0-9D95-3C31571CC659}" type="presOf" srcId="{84788932-D462-4896-870D-749C7FC56073}" destId="{6A293A39-D926-4A4A-8A74-8788C3D961C5}" srcOrd="0" destOrd="0" presId="urn:microsoft.com/office/officeart/2005/8/layout/hierarchy1"/>
    <dgm:cxn modelId="{D633514F-2B79-46F8-8FBD-3BF1F9F1DBBF}" type="presOf" srcId="{B4EE607F-8B26-4510-A66B-ED627E590586}" destId="{4DD59E16-5E4B-4A62-9C28-55603817249F}" srcOrd="0" destOrd="0" presId="urn:microsoft.com/office/officeart/2005/8/layout/hierarchy1"/>
    <dgm:cxn modelId="{9F621455-7DA9-4255-B987-EA2DE66CFF4D}" type="presOf" srcId="{B18EC9B7-A065-4620-B57E-9A02D8F0F895}" destId="{5E4D2FFD-FFF8-4D51-B827-840A9C126EF8}" srcOrd="0" destOrd="0" presId="urn:microsoft.com/office/officeart/2005/8/layout/hierarchy1"/>
    <dgm:cxn modelId="{56A83155-B608-4D6E-ABE4-EB932BA78B41}" type="presOf" srcId="{81E24C3C-9397-48B8-995F-AAB7877038FC}" destId="{18E5850B-9FAD-4138-8A80-19C519D6FA11}" srcOrd="0" destOrd="0" presId="urn:microsoft.com/office/officeart/2005/8/layout/hierarchy1"/>
    <dgm:cxn modelId="{DEE2435A-942E-4A12-A29D-F6B4DFD1F7E0}" srcId="{75206717-8D4E-4DEB-A5AD-5F4975658F4B}" destId="{B18EC9B7-A065-4620-B57E-9A02D8F0F895}" srcOrd="3" destOrd="0" parTransId="{B4EE607F-8B26-4510-A66B-ED627E590586}" sibTransId="{D0742563-325F-414F-87F9-0A7892BF103C}"/>
    <dgm:cxn modelId="{CB6C617B-1A8F-4D85-90BE-7769E7EA4BCB}" type="presOf" srcId="{A37F20F6-75B6-4E20-B0C3-191475CF531E}" destId="{D8468269-4F79-4B70-AB09-A8FAF51F52F8}" srcOrd="0" destOrd="0" presId="urn:microsoft.com/office/officeart/2005/8/layout/hierarchy1"/>
    <dgm:cxn modelId="{A507C384-1FC1-42EF-89B8-46F5B4DF261C}" srcId="{E1F21BF3-6CC6-4C6E-921E-ECDC0E6A04DE}" destId="{75206717-8D4E-4DEB-A5AD-5F4975658F4B}" srcOrd="0" destOrd="0" parTransId="{7C906843-297B-4CEA-ABD1-A86D958BE464}" sibTransId="{08B44142-9692-4630-A240-DC8F2219B737}"/>
    <dgm:cxn modelId="{D534BE87-E43D-47C6-949C-6C3F214C784E}" srcId="{75206717-8D4E-4DEB-A5AD-5F4975658F4B}" destId="{A37F20F6-75B6-4E20-B0C3-191475CF531E}" srcOrd="0" destOrd="0" parTransId="{814695EB-7863-45EC-825A-691650F2F6C8}" sibTransId="{3BAE47DE-432C-4FEF-B2C3-480FEF131C1B}"/>
    <dgm:cxn modelId="{41811E89-EC2F-4014-9D52-0E19FF587EC5}" type="presOf" srcId="{847653E4-42D0-449A-99D9-686F9F96F46C}" destId="{ED7FEFC6-B258-465A-B1DF-7462414EDE7B}" srcOrd="0" destOrd="0" presId="urn:microsoft.com/office/officeart/2005/8/layout/hierarchy1"/>
    <dgm:cxn modelId="{D981548A-0B20-4573-8009-E9215BE61ABA}" type="presOf" srcId="{09D839A1-95EB-4B5D-BAFC-E6DDBD658AB1}" destId="{FA16DEDE-470F-491E-ABB5-06D0176E47B3}" srcOrd="0" destOrd="0" presId="urn:microsoft.com/office/officeart/2005/8/layout/hierarchy1"/>
    <dgm:cxn modelId="{E39D628E-3BB9-4462-B426-F7D43E477D8F}" type="presOf" srcId="{7FFA90DE-64EC-4651-9143-16618BD7EAF7}" destId="{96102F01-7CD6-40E5-ACF0-9740A8741CE5}" srcOrd="0" destOrd="0" presId="urn:microsoft.com/office/officeart/2005/8/layout/hierarchy1"/>
    <dgm:cxn modelId="{6E18D691-3499-49F4-AF77-09C5CD03E931}" type="presOf" srcId="{B18A6788-FCC5-4871-A601-AF3AAFC656FB}" destId="{5DAD932C-11C8-4DEF-A98E-04D283F0F1EA}" srcOrd="0" destOrd="0" presId="urn:microsoft.com/office/officeart/2005/8/layout/hierarchy1"/>
    <dgm:cxn modelId="{6F3E919E-9BA6-4567-B02D-7D9861FC63BF}" type="presOf" srcId="{FD136C09-F125-43A5-B3D1-20CA036D3F1B}" destId="{19DCE41F-7504-426B-88F6-95146ED4C5F5}" srcOrd="0" destOrd="0" presId="urn:microsoft.com/office/officeart/2005/8/layout/hierarchy1"/>
    <dgm:cxn modelId="{F60EF8B9-3E3E-4627-BFF6-1D470D593864}" type="presOf" srcId="{6AA4611B-F7DD-44A7-9F77-AFC63ADA5824}" destId="{30D68001-71AF-4C01-A4FA-8F551076223D}" srcOrd="0" destOrd="0" presId="urn:microsoft.com/office/officeart/2005/8/layout/hierarchy1"/>
    <dgm:cxn modelId="{1F5372BA-6193-4F20-9E3F-5653F24D6B8B}" type="presOf" srcId="{2D2102BF-EEDF-481C-868F-3E25CC766FDC}" destId="{2B4810B9-B58C-4EAD-A089-F61DD0DE65FD}" srcOrd="0" destOrd="0" presId="urn:microsoft.com/office/officeart/2005/8/layout/hierarchy1"/>
    <dgm:cxn modelId="{43929CBA-C159-4D20-A3ED-5B5FD5D932EA}" type="presOf" srcId="{D32E709C-B5B9-457D-9376-61DB67629947}" destId="{2AB76CD9-047D-46ED-834B-28F7A3D761DB}" srcOrd="0" destOrd="0" presId="urn:microsoft.com/office/officeart/2005/8/layout/hierarchy1"/>
    <dgm:cxn modelId="{84426BBB-22E6-422D-88A7-1BFD72FF73A0}" type="presOf" srcId="{E1F21BF3-6CC6-4C6E-921E-ECDC0E6A04DE}" destId="{29A76922-F8E9-4B2F-83E3-BF1B9432105F}" srcOrd="0" destOrd="0" presId="urn:microsoft.com/office/officeart/2005/8/layout/hierarchy1"/>
    <dgm:cxn modelId="{552B7FBD-5E06-4D87-8A31-7207A85060AF}" type="presOf" srcId="{C82FB0AE-BEF8-4DBA-9303-3DF7ADDBF0DD}" destId="{DB27D36B-3927-405F-8B95-A9C6C1A7063B}" srcOrd="0" destOrd="0" presId="urn:microsoft.com/office/officeart/2005/8/layout/hierarchy1"/>
    <dgm:cxn modelId="{92AA18C7-7846-41C0-91AF-5FF4FEBA0F12}" type="presOf" srcId="{8347D692-4F72-40A0-BCE5-D6E3BACB858F}" destId="{E6E602B6-275F-422D-A253-B7D51E4D799B}" srcOrd="0" destOrd="0" presId="urn:microsoft.com/office/officeart/2005/8/layout/hierarchy1"/>
    <dgm:cxn modelId="{FEAD1CCD-7B15-4807-ADD5-40A24AADA64D}" srcId="{331C6532-D53D-4694-A80C-F0E841565B1B}" destId="{84788932-D462-4896-870D-749C7FC56073}" srcOrd="0" destOrd="0" parTransId="{083B1983-2598-4082-B2BE-81D0CF41B543}" sibTransId="{EBE1745C-2C6C-4F08-8E7C-3BEBD8B74DA9}"/>
    <dgm:cxn modelId="{A8F1D5D4-CA13-4786-9A27-CBB616309562}" srcId="{331C6532-D53D-4694-A80C-F0E841565B1B}" destId="{1242907A-ADAE-4E36-A571-2F76B91DFB03}" srcOrd="5" destOrd="0" parTransId="{51F34B2D-183C-417E-98E5-974B90581E28}" sibTransId="{8A08EBA0-E63A-4357-9E87-37D5309F619B}"/>
    <dgm:cxn modelId="{6C3FD8D4-6C01-4E4B-8378-2212B0CDCD24}" type="presOf" srcId="{51F34B2D-183C-417E-98E5-974B90581E28}" destId="{3631E1A0-FEA7-468B-A182-D556478DE91F}" srcOrd="0" destOrd="0" presId="urn:microsoft.com/office/officeart/2005/8/layout/hierarchy1"/>
    <dgm:cxn modelId="{DBF83CE3-41C2-4592-B574-9A1FBA02FDFA}" srcId="{75206717-8D4E-4DEB-A5AD-5F4975658F4B}" destId="{8347D692-4F72-40A0-BCE5-D6E3BACB858F}" srcOrd="1" destOrd="0" parTransId="{6F1C75F2-9CD4-44F5-BD0E-92545BC50EF7}" sibTransId="{757E7480-16CF-4F6F-BE09-2211B1356D58}"/>
    <dgm:cxn modelId="{CED241EA-5B09-4F9D-8DF9-BA2A36340259}" type="presOf" srcId="{177C9B6F-644D-474D-9649-91B64378A198}" destId="{734C3198-2DD0-455D-929C-2936DFBE5943}" srcOrd="0" destOrd="0" presId="urn:microsoft.com/office/officeart/2005/8/layout/hierarchy1"/>
    <dgm:cxn modelId="{47EBA8EB-FF89-4F7F-B378-0A856EFC4425}" type="presOf" srcId="{75206717-8D4E-4DEB-A5AD-5F4975658F4B}" destId="{479D78BE-A812-4BA7-98FC-AF38C7E04631}" srcOrd="0" destOrd="0" presId="urn:microsoft.com/office/officeart/2005/8/layout/hierarchy1"/>
    <dgm:cxn modelId="{1E8446F2-35B1-4894-AF40-AAB69870D326}" type="presOf" srcId="{331C6532-D53D-4694-A80C-F0E841565B1B}" destId="{CC0E2F99-9A60-4D40-9823-B1A4DF6E7AFB}" srcOrd="0" destOrd="0" presId="urn:microsoft.com/office/officeart/2005/8/layout/hierarchy1"/>
    <dgm:cxn modelId="{3EE05FF3-0665-4946-AA9F-1B38795AEBF3}" type="presOf" srcId="{055A97C8-FC35-4CE7-80E6-6A1827EE260B}" destId="{5738F711-D970-497A-BD87-244676719549}" srcOrd="0" destOrd="0" presId="urn:microsoft.com/office/officeart/2005/8/layout/hierarchy1"/>
    <dgm:cxn modelId="{2E8D88FC-E3AA-4563-9494-1208CCD3312C}" srcId="{B18A6788-FCC5-4871-A601-AF3AAFC656FB}" destId="{847653E4-42D0-449A-99D9-686F9F96F46C}" srcOrd="0" destOrd="0" parTransId="{B79DD69D-0B1D-430A-AA40-0270E95DE739}" sibTransId="{1B53AD0A-35B1-40AE-B509-3385D4D269B7}"/>
    <dgm:cxn modelId="{35BED0FE-3EF8-4BE4-B665-BA8D47B1BD72}" type="presOf" srcId="{1242907A-ADAE-4E36-A571-2F76B91DFB03}" destId="{2827D3BB-EEE3-48D8-9240-722F8F1DAD8B}" srcOrd="0" destOrd="0" presId="urn:microsoft.com/office/officeart/2005/8/layout/hierarchy1"/>
    <dgm:cxn modelId="{48436575-A53F-43EA-AAA1-F3169CFAF0EC}" type="presParOf" srcId="{5DAD932C-11C8-4DEF-A98E-04D283F0F1EA}" destId="{FF70E5C4-ADBD-4770-8C37-EE42249D7A2E}" srcOrd="0" destOrd="0" presId="urn:microsoft.com/office/officeart/2005/8/layout/hierarchy1"/>
    <dgm:cxn modelId="{A64B5E90-ADAA-4F76-B32F-BC29F016F65D}" type="presParOf" srcId="{FF70E5C4-ADBD-4770-8C37-EE42249D7A2E}" destId="{0EEA4258-F1DF-4042-B003-3A244DD28109}" srcOrd="0" destOrd="0" presId="urn:microsoft.com/office/officeart/2005/8/layout/hierarchy1"/>
    <dgm:cxn modelId="{FC78CEA9-401D-4186-BF2B-FD59627D33A1}" type="presParOf" srcId="{0EEA4258-F1DF-4042-B003-3A244DD28109}" destId="{76DD5590-0F1B-4D1D-9A81-EBEF0B451995}" srcOrd="0" destOrd="0" presId="urn:microsoft.com/office/officeart/2005/8/layout/hierarchy1"/>
    <dgm:cxn modelId="{15D00FB6-B20D-4F9B-9172-4FA08C30D4F5}" type="presParOf" srcId="{0EEA4258-F1DF-4042-B003-3A244DD28109}" destId="{ED7FEFC6-B258-465A-B1DF-7462414EDE7B}" srcOrd="1" destOrd="0" presId="urn:microsoft.com/office/officeart/2005/8/layout/hierarchy1"/>
    <dgm:cxn modelId="{AF448290-BEA9-43D0-8F42-8B7E5829B86C}" type="presParOf" srcId="{FF70E5C4-ADBD-4770-8C37-EE42249D7A2E}" destId="{88CD20A6-69E7-4D5A-B731-91577D6A860A}" srcOrd="1" destOrd="0" presId="urn:microsoft.com/office/officeart/2005/8/layout/hierarchy1"/>
    <dgm:cxn modelId="{936EB172-780F-4894-B8A0-421843A136ED}" type="presParOf" srcId="{88CD20A6-69E7-4D5A-B731-91577D6A860A}" destId="{2AB76CD9-047D-46ED-834B-28F7A3D761DB}" srcOrd="0" destOrd="0" presId="urn:microsoft.com/office/officeart/2005/8/layout/hierarchy1"/>
    <dgm:cxn modelId="{29C656CC-6A82-488A-A046-50B110F9A104}" type="presParOf" srcId="{88CD20A6-69E7-4D5A-B731-91577D6A860A}" destId="{7FDA01F8-E3E6-4DF3-916F-6699FC0B21E6}" srcOrd="1" destOrd="0" presId="urn:microsoft.com/office/officeart/2005/8/layout/hierarchy1"/>
    <dgm:cxn modelId="{6E594B68-FF4F-4D6C-B009-01379B48FFC6}" type="presParOf" srcId="{7FDA01F8-E3E6-4DF3-916F-6699FC0B21E6}" destId="{D72A9ABA-43CA-4616-8A29-AF7C1B2B4911}" srcOrd="0" destOrd="0" presId="urn:microsoft.com/office/officeart/2005/8/layout/hierarchy1"/>
    <dgm:cxn modelId="{B2CE1DDA-B6AA-4159-8AB9-7181ED0986F7}" type="presParOf" srcId="{D72A9ABA-43CA-4616-8A29-AF7C1B2B4911}" destId="{69098CAC-A269-4806-97E7-A075851577CC}" srcOrd="0" destOrd="0" presId="urn:microsoft.com/office/officeart/2005/8/layout/hierarchy1"/>
    <dgm:cxn modelId="{A1F964B3-8834-41F8-87E3-D6B37E78E8E8}" type="presParOf" srcId="{D72A9ABA-43CA-4616-8A29-AF7C1B2B4911}" destId="{CC0E2F99-9A60-4D40-9823-B1A4DF6E7AFB}" srcOrd="1" destOrd="0" presId="urn:microsoft.com/office/officeart/2005/8/layout/hierarchy1"/>
    <dgm:cxn modelId="{21CF3726-8DF0-4B58-89A5-3B4C8BAFB691}" type="presParOf" srcId="{7FDA01F8-E3E6-4DF3-916F-6699FC0B21E6}" destId="{98A7E068-7D0E-4786-9432-9FC29A81B08C}" srcOrd="1" destOrd="0" presId="urn:microsoft.com/office/officeart/2005/8/layout/hierarchy1"/>
    <dgm:cxn modelId="{8EEA099E-DD82-4EAA-A87A-3FE610CCE3E6}" type="presParOf" srcId="{98A7E068-7D0E-4786-9432-9FC29A81B08C}" destId="{5FC54883-EB1C-4AF1-BDF2-E059329533BB}" srcOrd="0" destOrd="0" presId="urn:microsoft.com/office/officeart/2005/8/layout/hierarchy1"/>
    <dgm:cxn modelId="{A72F4ADB-8EF2-4708-A2F1-16D01E47CFCF}" type="presParOf" srcId="{98A7E068-7D0E-4786-9432-9FC29A81B08C}" destId="{DF352A06-7B04-494D-BD19-120D8B435CD5}" srcOrd="1" destOrd="0" presId="urn:microsoft.com/office/officeart/2005/8/layout/hierarchy1"/>
    <dgm:cxn modelId="{3547B2EF-40DA-4B33-A945-A84AE6A25783}" type="presParOf" srcId="{DF352A06-7B04-494D-BD19-120D8B435CD5}" destId="{B822D885-67CD-4CDF-8570-EB882D2BDBB6}" srcOrd="0" destOrd="0" presId="urn:microsoft.com/office/officeart/2005/8/layout/hierarchy1"/>
    <dgm:cxn modelId="{3FFA1E0F-73DE-494C-99CE-3CBDA4127106}" type="presParOf" srcId="{B822D885-67CD-4CDF-8570-EB882D2BDBB6}" destId="{B3B7B5E7-54ED-49B0-BD2C-F6ABC37FC864}" srcOrd="0" destOrd="0" presId="urn:microsoft.com/office/officeart/2005/8/layout/hierarchy1"/>
    <dgm:cxn modelId="{C0497976-74F4-486A-ADA1-B5E0D2019914}" type="presParOf" srcId="{B822D885-67CD-4CDF-8570-EB882D2BDBB6}" destId="{6A293A39-D926-4A4A-8A74-8788C3D961C5}" srcOrd="1" destOrd="0" presId="urn:microsoft.com/office/officeart/2005/8/layout/hierarchy1"/>
    <dgm:cxn modelId="{0859E93F-F7C2-4A30-B40A-39E90A89C02F}" type="presParOf" srcId="{DF352A06-7B04-494D-BD19-120D8B435CD5}" destId="{66AC8513-3368-474A-91FD-20EA78AFDE37}" srcOrd="1" destOrd="0" presId="urn:microsoft.com/office/officeart/2005/8/layout/hierarchy1"/>
    <dgm:cxn modelId="{6C7B1F3E-287D-46D1-B089-1E47234BC851}" type="presParOf" srcId="{98A7E068-7D0E-4786-9432-9FC29A81B08C}" destId="{5738F711-D970-497A-BD87-244676719549}" srcOrd="2" destOrd="0" presId="urn:microsoft.com/office/officeart/2005/8/layout/hierarchy1"/>
    <dgm:cxn modelId="{C914F2F9-D0C9-464C-8673-5CE8E202E4FF}" type="presParOf" srcId="{98A7E068-7D0E-4786-9432-9FC29A81B08C}" destId="{D54C71EA-42B0-4AD2-BE14-7D7FE3C80F2A}" srcOrd="3" destOrd="0" presId="urn:microsoft.com/office/officeart/2005/8/layout/hierarchy1"/>
    <dgm:cxn modelId="{602ACEAF-6311-462A-9688-989D1B07845B}" type="presParOf" srcId="{D54C71EA-42B0-4AD2-BE14-7D7FE3C80F2A}" destId="{19CC4668-AA21-4AC2-9568-D4F2F28FC355}" srcOrd="0" destOrd="0" presId="urn:microsoft.com/office/officeart/2005/8/layout/hierarchy1"/>
    <dgm:cxn modelId="{2F0FDDC0-C07E-4A49-B790-46B528CB90C6}" type="presParOf" srcId="{19CC4668-AA21-4AC2-9568-D4F2F28FC355}" destId="{7905C164-4A66-42DB-A9B8-6A6BD4F7973F}" srcOrd="0" destOrd="0" presId="urn:microsoft.com/office/officeart/2005/8/layout/hierarchy1"/>
    <dgm:cxn modelId="{C16391F6-6B42-4EF7-8A53-9CC161D0BCDA}" type="presParOf" srcId="{19CC4668-AA21-4AC2-9568-D4F2F28FC355}" destId="{734C3198-2DD0-455D-929C-2936DFBE5943}" srcOrd="1" destOrd="0" presId="urn:microsoft.com/office/officeart/2005/8/layout/hierarchy1"/>
    <dgm:cxn modelId="{81CE0937-7ADF-4DCD-B63A-AC32589B1713}" type="presParOf" srcId="{D54C71EA-42B0-4AD2-BE14-7D7FE3C80F2A}" destId="{7AC64145-B3AD-4FFE-B9BD-313C120933EE}" srcOrd="1" destOrd="0" presId="urn:microsoft.com/office/officeart/2005/8/layout/hierarchy1"/>
    <dgm:cxn modelId="{F82D145C-A080-4F47-B8DF-75E588D02B04}" type="presParOf" srcId="{98A7E068-7D0E-4786-9432-9FC29A81B08C}" destId="{FA16DEDE-470F-491E-ABB5-06D0176E47B3}" srcOrd="4" destOrd="0" presId="urn:microsoft.com/office/officeart/2005/8/layout/hierarchy1"/>
    <dgm:cxn modelId="{49391FC1-CE73-4552-915C-C129AB82306E}" type="presParOf" srcId="{98A7E068-7D0E-4786-9432-9FC29A81B08C}" destId="{4307B7E4-5F15-4682-B0DA-8CA180DF49F4}" srcOrd="5" destOrd="0" presId="urn:microsoft.com/office/officeart/2005/8/layout/hierarchy1"/>
    <dgm:cxn modelId="{4A675EFE-80E3-49F5-96D1-F00EF0250500}" type="presParOf" srcId="{4307B7E4-5F15-4682-B0DA-8CA180DF49F4}" destId="{BFE65240-85D4-41F7-ADE8-4D029749E6E6}" srcOrd="0" destOrd="0" presId="urn:microsoft.com/office/officeart/2005/8/layout/hierarchy1"/>
    <dgm:cxn modelId="{E17241E6-4BCC-4585-AA57-9BFB9B1B0C2A}" type="presParOf" srcId="{BFE65240-85D4-41F7-ADE8-4D029749E6E6}" destId="{45081DAB-E4C6-4B35-8639-5615DE48E449}" srcOrd="0" destOrd="0" presId="urn:microsoft.com/office/officeart/2005/8/layout/hierarchy1"/>
    <dgm:cxn modelId="{91A0313F-AB80-4B2F-912F-B2D71273A431}" type="presParOf" srcId="{BFE65240-85D4-41F7-ADE8-4D029749E6E6}" destId="{802599D3-91F1-4C0E-BB00-A1647B0A3FE8}" srcOrd="1" destOrd="0" presId="urn:microsoft.com/office/officeart/2005/8/layout/hierarchy1"/>
    <dgm:cxn modelId="{3A767117-87C2-4967-B7B4-5580F6BB2199}" type="presParOf" srcId="{4307B7E4-5F15-4682-B0DA-8CA180DF49F4}" destId="{40D158AE-234B-44D0-8186-8DF5D5C39C86}" srcOrd="1" destOrd="0" presId="urn:microsoft.com/office/officeart/2005/8/layout/hierarchy1"/>
    <dgm:cxn modelId="{756E9167-56F8-46AD-9FAA-190B6904EF5E}" type="presParOf" srcId="{98A7E068-7D0E-4786-9432-9FC29A81B08C}" destId="{BD346146-6F6D-4C4E-962E-FD60B1DFE4FB}" srcOrd="6" destOrd="0" presId="urn:microsoft.com/office/officeart/2005/8/layout/hierarchy1"/>
    <dgm:cxn modelId="{C323EC74-F5FA-45F8-8A84-75EC247FF9A4}" type="presParOf" srcId="{98A7E068-7D0E-4786-9432-9FC29A81B08C}" destId="{9BCB8B58-5A62-4B4A-A4DD-F4816C2673DF}" srcOrd="7" destOrd="0" presId="urn:microsoft.com/office/officeart/2005/8/layout/hierarchy1"/>
    <dgm:cxn modelId="{E830D42F-531F-412D-9BB5-E3134F4B4EF9}" type="presParOf" srcId="{9BCB8B58-5A62-4B4A-A4DD-F4816C2673DF}" destId="{DEFE8E65-E0D2-45F1-98A2-5432EEA33B17}" srcOrd="0" destOrd="0" presId="urn:microsoft.com/office/officeart/2005/8/layout/hierarchy1"/>
    <dgm:cxn modelId="{3F3A19F5-460D-4999-BFCF-1B8CCA5FA86C}" type="presParOf" srcId="{DEFE8E65-E0D2-45F1-98A2-5432EEA33B17}" destId="{F736F537-F67A-46B3-968C-6777C7BF1344}" srcOrd="0" destOrd="0" presId="urn:microsoft.com/office/officeart/2005/8/layout/hierarchy1"/>
    <dgm:cxn modelId="{9479382E-B76E-4BC8-9A65-65753310BF19}" type="presParOf" srcId="{DEFE8E65-E0D2-45F1-98A2-5432EEA33B17}" destId="{4E8BD5E5-0671-4F68-A5C2-0DE2BFFF631B}" srcOrd="1" destOrd="0" presId="urn:microsoft.com/office/officeart/2005/8/layout/hierarchy1"/>
    <dgm:cxn modelId="{31EFD620-A1B8-472F-B45F-1003026BD9E4}" type="presParOf" srcId="{9BCB8B58-5A62-4B4A-A4DD-F4816C2673DF}" destId="{7D0C6EB9-EC4B-4766-8ED9-047B5E26CE06}" srcOrd="1" destOrd="0" presId="urn:microsoft.com/office/officeart/2005/8/layout/hierarchy1"/>
    <dgm:cxn modelId="{26F738E5-B918-46E5-8345-95D33A3D3C48}" type="presParOf" srcId="{98A7E068-7D0E-4786-9432-9FC29A81B08C}" destId="{30D68001-71AF-4C01-A4FA-8F551076223D}" srcOrd="8" destOrd="0" presId="urn:microsoft.com/office/officeart/2005/8/layout/hierarchy1"/>
    <dgm:cxn modelId="{08833EC9-D162-428C-9874-C84DB6C53452}" type="presParOf" srcId="{98A7E068-7D0E-4786-9432-9FC29A81B08C}" destId="{A9372124-E36D-470A-8FBB-FCABC38545B6}" srcOrd="9" destOrd="0" presId="urn:microsoft.com/office/officeart/2005/8/layout/hierarchy1"/>
    <dgm:cxn modelId="{63ED4181-CE77-46CE-A56B-8BDDB109D132}" type="presParOf" srcId="{A9372124-E36D-470A-8FBB-FCABC38545B6}" destId="{93432077-5532-4D2E-B1A7-AFF1B03502F0}" srcOrd="0" destOrd="0" presId="urn:microsoft.com/office/officeart/2005/8/layout/hierarchy1"/>
    <dgm:cxn modelId="{529018B2-A46E-4EAA-82B8-E276BC6EEDC1}" type="presParOf" srcId="{93432077-5532-4D2E-B1A7-AFF1B03502F0}" destId="{52EF8D71-2F39-45FB-A5CA-0B318468356C}" srcOrd="0" destOrd="0" presId="urn:microsoft.com/office/officeart/2005/8/layout/hierarchy1"/>
    <dgm:cxn modelId="{CFC43DF7-5FF6-4075-BACD-59850652C706}" type="presParOf" srcId="{93432077-5532-4D2E-B1A7-AFF1B03502F0}" destId="{19DCE41F-7504-426B-88F6-95146ED4C5F5}" srcOrd="1" destOrd="0" presId="urn:microsoft.com/office/officeart/2005/8/layout/hierarchy1"/>
    <dgm:cxn modelId="{F37083AA-C209-494B-8DA5-BFB80673AD87}" type="presParOf" srcId="{A9372124-E36D-470A-8FBB-FCABC38545B6}" destId="{4F364C4A-5F87-40D7-AD0C-70F8DBE05065}" srcOrd="1" destOrd="0" presId="urn:microsoft.com/office/officeart/2005/8/layout/hierarchy1"/>
    <dgm:cxn modelId="{6FD3740B-1A8E-4767-9005-F2C956785E2D}" type="presParOf" srcId="{98A7E068-7D0E-4786-9432-9FC29A81B08C}" destId="{3631E1A0-FEA7-468B-A182-D556478DE91F}" srcOrd="10" destOrd="0" presId="urn:microsoft.com/office/officeart/2005/8/layout/hierarchy1"/>
    <dgm:cxn modelId="{C23C79B5-23F2-4CD7-8669-5676C19675EB}" type="presParOf" srcId="{98A7E068-7D0E-4786-9432-9FC29A81B08C}" destId="{3505B31B-DB1D-499A-AEF5-93B5968648D2}" srcOrd="11" destOrd="0" presId="urn:microsoft.com/office/officeart/2005/8/layout/hierarchy1"/>
    <dgm:cxn modelId="{69ED9AC4-4466-4486-8A54-BBAA95244A30}" type="presParOf" srcId="{3505B31B-DB1D-499A-AEF5-93B5968648D2}" destId="{1FACCC3E-F2CB-4EDB-9B81-0790122CE0A4}" srcOrd="0" destOrd="0" presId="urn:microsoft.com/office/officeart/2005/8/layout/hierarchy1"/>
    <dgm:cxn modelId="{2E29F10C-68EF-4F70-B2AF-368B2439E98E}" type="presParOf" srcId="{1FACCC3E-F2CB-4EDB-9B81-0790122CE0A4}" destId="{8A529DF1-2D26-4E14-A778-BCDCE9BBB286}" srcOrd="0" destOrd="0" presId="urn:microsoft.com/office/officeart/2005/8/layout/hierarchy1"/>
    <dgm:cxn modelId="{C85BA4A4-FEF2-45D7-A861-9340F1D05030}" type="presParOf" srcId="{1FACCC3E-F2CB-4EDB-9B81-0790122CE0A4}" destId="{2827D3BB-EEE3-48D8-9240-722F8F1DAD8B}" srcOrd="1" destOrd="0" presId="urn:microsoft.com/office/officeart/2005/8/layout/hierarchy1"/>
    <dgm:cxn modelId="{6C32F895-199F-44ED-B805-AD0735A668CD}" type="presParOf" srcId="{3505B31B-DB1D-499A-AEF5-93B5968648D2}" destId="{A8C869DC-121A-4C5A-B7EE-E02D1FE7A6C7}" srcOrd="1" destOrd="0" presId="urn:microsoft.com/office/officeart/2005/8/layout/hierarchy1"/>
    <dgm:cxn modelId="{1EDDA79C-D9CD-4C41-BE0A-226B37950365}" type="presParOf" srcId="{98A7E068-7D0E-4786-9432-9FC29A81B08C}" destId="{F05EE790-FD43-4816-BC5E-B22117FC8AB5}" srcOrd="12" destOrd="0" presId="urn:microsoft.com/office/officeart/2005/8/layout/hierarchy1"/>
    <dgm:cxn modelId="{ADD3CD61-02E3-42EF-B277-A45B928D1679}" type="presParOf" srcId="{98A7E068-7D0E-4786-9432-9FC29A81B08C}" destId="{25C1D9A8-A8C8-46DF-9F74-94CA40F18B22}" srcOrd="13" destOrd="0" presId="urn:microsoft.com/office/officeart/2005/8/layout/hierarchy1"/>
    <dgm:cxn modelId="{9EB2B739-505D-4DBB-878A-DE2BFE61E8DC}" type="presParOf" srcId="{25C1D9A8-A8C8-46DF-9F74-94CA40F18B22}" destId="{90309043-0A47-4B9E-8359-E900996D0681}" srcOrd="0" destOrd="0" presId="urn:microsoft.com/office/officeart/2005/8/layout/hierarchy1"/>
    <dgm:cxn modelId="{60F46F45-DEB4-4C3D-95D0-17B4B8AEE983}" type="presParOf" srcId="{90309043-0A47-4B9E-8359-E900996D0681}" destId="{3C8BB76A-6B63-4796-9D97-F5F780AB033F}" srcOrd="0" destOrd="0" presId="urn:microsoft.com/office/officeart/2005/8/layout/hierarchy1"/>
    <dgm:cxn modelId="{323DA568-08DA-41AA-B894-B3F22F62ACA9}" type="presParOf" srcId="{90309043-0A47-4B9E-8359-E900996D0681}" destId="{29A76922-F8E9-4B2F-83E3-BF1B9432105F}" srcOrd="1" destOrd="0" presId="urn:microsoft.com/office/officeart/2005/8/layout/hierarchy1"/>
    <dgm:cxn modelId="{0F34AB9E-B8CA-414E-A182-F8CDC592BE11}" type="presParOf" srcId="{25C1D9A8-A8C8-46DF-9F74-94CA40F18B22}" destId="{CC5446D2-D1AC-4573-A3A3-2A5BF6F545AE}" srcOrd="1" destOrd="0" presId="urn:microsoft.com/office/officeart/2005/8/layout/hierarchy1"/>
    <dgm:cxn modelId="{AFE5B542-866B-4614-9390-265B68F7739D}" type="presParOf" srcId="{CC5446D2-D1AC-4573-A3A3-2A5BF6F545AE}" destId="{44FC2622-AAE9-4263-A7EC-B3A5204FF4CE}" srcOrd="0" destOrd="0" presId="urn:microsoft.com/office/officeart/2005/8/layout/hierarchy1"/>
    <dgm:cxn modelId="{A26ED90A-B25E-4D4A-8C86-68CF8374142D}" type="presParOf" srcId="{CC5446D2-D1AC-4573-A3A3-2A5BF6F545AE}" destId="{B7172B62-E49F-418E-BAA5-18B587BA0E0A}" srcOrd="1" destOrd="0" presId="urn:microsoft.com/office/officeart/2005/8/layout/hierarchy1"/>
    <dgm:cxn modelId="{4F49CDEF-4C3E-4125-97F6-8A69B77E5187}" type="presParOf" srcId="{B7172B62-E49F-418E-BAA5-18B587BA0E0A}" destId="{DC25678B-5447-452D-A324-EC3A269283A4}" srcOrd="0" destOrd="0" presId="urn:microsoft.com/office/officeart/2005/8/layout/hierarchy1"/>
    <dgm:cxn modelId="{3BD4A1C0-B8E7-4E66-AD2F-B577EC8EBEB8}" type="presParOf" srcId="{DC25678B-5447-452D-A324-EC3A269283A4}" destId="{3DDE9025-7EC9-48C2-A3E5-E906B39384BA}" srcOrd="0" destOrd="0" presId="urn:microsoft.com/office/officeart/2005/8/layout/hierarchy1"/>
    <dgm:cxn modelId="{76FC3E3A-5F47-48F9-AAF3-C5C9CE6504EF}" type="presParOf" srcId="{DC25678B-5447-452D-A324-EC3A269283A4}" destId="{479D78BE-A812-4BA7-98FC-AF38C7E04631}" srcOrd="1" destOrd="0" presId="urn:microsoft.com/office/officeart/2005/8/layout/hierarchy1"/>
    <dgm:cxn modelId="{CE66978F-BF71-4107-9C80-87F74957ABCC}" type="presParOf" srcId="{B7172B62-E49F-418E-BAA5-18B587BA0E0A}" destId="{E40BCAFF-16D3-4DBB-AB0F-684005C69B6C}" srcOrd="1" destOrd="0" presId="urn:microsoft.com/office/officeart/2005/8/layout/hierarchy1"/>
    <dgm:cxn modelId="{C6F73ACE-EAD1-47E8-BCC0-FB4D2F2D3AA6}" type="presParOf" srcId="{E40BCAFF-16D3-4DBB-AB0F-684005C69B6C}" destId="{EB81E17B-D293-4129-93E2-0BE8E916B63F}" srcOrd="0" destOrd="0" presId="urn:microsoft.com/office/officeart/2005/8/layout/hierarchy1"/>
    <dgm:cxn modelId="{32093B90-DDA8-42AE-A161-DAB3264DA8C1}" type="presParOf" srcId="{E40BCAFF-16D3-4DBB-AB0F-684005C69B6C}" destId="{F451ABA0-900E-4A35-8A08-1BDF38E3A919}" srcOrd="1" destOrd="0" presId="urn:microsoft.com/office/officeart/2005/8/layout/hierarchy1"/>
    <dgm:cxn modelId="{2489CEBD-804B-4BAE-8DD2-8056F7C95942}" type="presParOf" srcId="{F451ABA0-900E-4A35-8A08-1BDF38E3A919}" destId="{2D584EF1-71AD-42B3-9D28-B7B27811F574}" srcOrd="0" destOrd="0" presId="urn:microsoft.com/office/officeart/2005/8/layout/hierarchy1"/>
    <dgm:cxn modelId="{8126959D-2B80-4130-A389-05E0E430F198}" type="presParOf" srcId="{2D584EF1-71AD-42B3-9D28-B7B27811F574}" destId="{AE66CE7F-835B-40A8-85D0-9CC879E87BCE}" srcOrd="0" destOrd="0" presId="urn:microsoft.com/office/officeart/2005/8/layout/hierarchy1"/>
    <dgm:cxn modelId="{204B0116-3C9A-42D0-B9BB-77738992491E}" type="presParOf" srcId="{2D584EF1-71AD-42B3-9D28-B7B27811F574}" destId="{D8468269-4F79-4B70-AB09-A8FAF51F52F8}" srcOrd="1" destOrd="0" presId="urn:microsoft.com/office/officeart/2005/8/layout/hierarchy1"/>
    <dgm:cxn modelId="{509AC3BA-5549-4A2F-B40B-8CE2352025B0}" type="presParOf" srcId="{F451ABA0-900E-4A35-8A08-1BDF38E3A919}" destId="{511CABED-BE5D-4DFF-BC8D-3E4E7D3870C8}" srcOrd="1" destOrd="0" presId="urn:microsoft.com/office/officeart/2005/8/layout/hierarchy1"/>
    <dgm:cxn modelId="{FF0A2B18-35D4-47B2-8A5E-1B2630DDCE8E}" type="presParOf" srcId="{E40BCAFF-16D3-4DBB-AB0F-684005C69B6C}" destId="{37F12AFB-23C0-42A6-A4C4-145614B39947}" srcOrd="2" destOrd="0" presId="urn:microsoft.com/office/officeart/2005/8/layout/hierarchy1"/>
    <dgm:cxn modelId="{C0C4BBB0-BB7B-49ED-AE70-AB1E4CDA8BF0}" type="presParOf" srcId="{E40BCAFF-16D3-4DBB-AB0F-684005C69B6C}" destId="{FC932706-BA49-42FD-AE04-4A775A1F5171}" srcOrd="3" destOrd="0" presId="urn:microsoft.com/office/officeart/2005/8/layout/hierarchy1"/>
    <dgm:cxn modelId="{B512D9BD-A5B1-426E-9CEB-CC13D06E7573}" type="presParOf" srcId="{FC932706-BA49-42FD-AE04-4A775A1F5171}" destId="{D0B14C14-02EE-4202-8523-A4A110C638C3}" srcOrd="0" destOrd="0" presId="urn:microsoft.com/office/officeart/2005/8/layout/hierarchy1"/>
    <dgm:cxn modelId="{55FE608F-22A7-4818-9695-FBCD3DA4DB44}" type="presParOf" srcId="{D0B14C14-02EE-4202-8523-A4A110C638C3}" destId="{B58C754A-2314-44AF-ACEE-D4788B0E552F}" srcOrd="0" destOrd="0" presId="urn:microsoft.com/office/officeart/2005/8/layout/hierarchy1"/>
    <dgm:cxn modelId="{55732C97-0A45-4539-9300-EA07102F0BF2}" type="presParOf" srcId="{D0B14C14-02EE-4202-8523-A4A110C638C3}" destId="{E6E602B6-275F-422D-A253-B7D51E4D799B}" srcOrd="1" destOrd="0" presId="urn:microsoft.com/office/officeart/2005/8/layout/hierarchy1"/>
    <dgm:cxn modelId="{71E7A625-65F3-48CB-A30D-08BC1827AAF2}" type="presParOf" srcId="{FC932706-BA49-42FD-AE04-4A775A1F5171}" destId="{1B511DDD-095C-4D5F-B8A6-BFCD82EDA656}" srcOrd="1" destOrd="0" presId="urn:microsoft.com/office/officeart/2005/8/layout/hierarchy1"/>
    <dgm:cxn modelId="{52ACE223-5A67-43AA-89E8-5076CD2D204B}" type="presParOf" srcId="{E40BCAFF-16D3-4DBB-AB0F-684005C69B6C}" destId="{2B4810B9-B58C-4EAD-A089-F61DD0DE65FD}" srcOrd="4" destOrd="0" presId="urn:microsoft.com/office/officeart/2005/8/layout/hierarchy1"/>
    <dgm:cxn modelId="{A87B0A15-762B-4301-A23E-A5A827D44C97}" type="presParOf" srcId="{E40BCAFF-16D3-4DBB-AB0F-684005C69B6C}" destId="{23A981D5-CF35-4AB2-8D74-AACF120E2896}" srcOrd="5" destOrd="0" presId="urn:microsoft.com/office/officeart/2005/8/layout/hierarchy1"/>
    <dgm:cxn modelId="{FD0C513B-68BA-4130-AE4C-C2AA50394A34}" type="presParOf" srcId="{23A981D5-CF35-4AB2-8D74-AACF120E2896}" destId="{11B9A996-6CE8-46A4-AA4B-A5B6F9164309}" srcOrd="0" destOrd="0" presId="urn:microsoft.com/office/officeart/2005/8/layout/hierarchy1"/>
    <dgm:cxn modelId="{D5463FD4-CD37-4AAA-950C-307BA123036B}" type="presParOf" srcId="{11B9A996-6CE8-46A4-AA4B-A5B6F9164309}" destId="{8994C456-D40C-48C9-9F1F-1F08B00EE5B5}" srcOrd="0" destOrd="0" presId="urn:microsoft.com/office/officeart/2005/8/layout/hierarchy1"/>
    <dgm:cxn modelId="{09A11C66-C32A-40D5-BA86-C20891DEF0F8}" type="presParOf" srcId="{11B9A996-6CE8-46A4-AA4B-A5B6F9164309}" destId="{18E5850B-9FAD-4138-8A80-19C519D6FA11}" srcOrd="1" destOrd="0" presId="urn:microsoft.com/office/officeart/2005/8/layout/hierarchy1"/>
    <dgm:cxn modelId="{A14DB884-626A-465E-BDE9-1849B339444F}" type="presParOf" srcId="{23A981D5-CF35-4AB2-8D74-AACF120E2896}" destId="{EBBB4C93-4E9D-4E39-BBCC-C4348142C51F}" srcOrd="1" destOrd="0" presId="urn:microsoft.com/office/officeart/2005/8/layout/hierarchy1"/>
    <dgm:cxn modelId="{442589D8-BC4E-4956-89CA-E5AE308E4291}" type="presParOf" srcId="{E40BCAFF-16D3-4DBB-AB0F-684005C69B6C}" destId="{4DD59E16-5E4B-4A62-9C28-55603817249F}" srcOrd="6" destOrd="0" presId="urn:microsoft.com/office/officeart/2005/8/layout/hierarchy1"/>
    <dgm:cxn modelId="{A4D871CF-8D1F-4EEF-A2C3-968D9C1B3277}" type="presParOf" srcId="{E40BCAFF-16D3-4DBB-AB0F-684005C69B6C}" destId="{F5B28431-717A-40B6-A4E8-D0EB87923B80}" srcOrd="7" destOrd="0" presId="urn:microsoft.com/office/officeart/2005/8/layout/hierarchy1"/>
    <dgm:cxn modelId="{1D5F8D54-11E5-4CE4-9E45-6E0C957609B8}" type="presParOf" srcId="{F5B28431-717A-40B6-A4E8-D0EB87923B80}" destId="{7BE16EB1-9C39-4093-99F6-828A06D093F1}" srcOrd="0" destOrd="0" presId="urn:microsoft.com/office/officeart/2005/8/layout/hierarchy1"/>
    <dgm:cxn modelId="{853D3F5D-A138-4DE1-AA33-644912781FBD}" type="presParOf" srcId="{7BE16EB1-9C39-4093-99F6-828A06D093F1}" destId="{001D0A51-E1FE-437E-9478-FC1B914FDAC2}" srcOrd="0" destOrd="0" presId="urn:microsoft.com/office/officeart/2005/8/layout/hierarchy1"/>
    <dgm:cxn modelId="{C6E90122-2221-4399-ADA1-00A64C5A67FD}" type="presParOf" srcId="{7BE16EB1-9C39-4093-99F6-828A06D093F1}" destId="{5E4D2FFD-FFF8-4D51-B827-840A9C126EF8}" srcOrd="1" destOrd="0" presId="urn:microsoft.com/office/officeart/2005/8/layout/hierarchy1"/>
    <dgm:cxn modelId="{69804246-A58A-4AA9-8608-4DEBBEC74AD5}" type="presParOf" srcId="{F5B28431-717A-40B6-A4E8-D0EB87923B80}" destId="{95311FF2-1783-402E-A931-B642861770E2}" srcOrd="1" destOrd="0" presId="urn:microsoft.com/office/officeart/2005/8/layout/hierarchy1"/>
    <dgm:cxn modelId="{F849CBF7-596E-471C-971E-2AE22AB24FBC}" type="presParOf" srcId="{E40BCAFF-16D3-4DBB-AB0F-684005C69B6C}" destId="{DB27D36B-3927-405F-8B95-A9C6C1A7063B}" srcOrd="8" destOrd="0" presId="urn:microsoft.com/office/officeart/2005/8/layout/hierarchy1"/>
    <dgm:cxn modelId="{3FDA3C0F-286A-45FF-B6BD-8F07C23C3F59}" type="presParOf" srcId="{E40BCAFF-16D3-4DBB-AB0F-684005C69B6C}" destId="{61F2FE1C-4EF7-4FD2-B49C-F5101A751F3F}" srcOrd="9" destOrd="0" presId="urn:microsoft.com/office/officeart/2005/8/layout/hierarchy1"/>
    <dgm:cxn modelId="{5BF3A7DF-9DCA-475D-9D48-CC6F5CD96D67}" type="presParOf" srcId="{61F2FE1C-4EF7-4FD2-B49C-F5101A751F3F}" destId="{CEEBE9FD-BB8A-4110-AF1F-F3E4FC19F93D}" srcOrd="0" destOrd="0" presId="urn:microsoft.com/office/officeart/2005/8/layout/hierarchy1"/>
    <dgm:cxn modelId="{6F1AD714-9F0B-40D7-9780-5699574ACE2A}" type="presParOf" srcId="{CEEBE9FD-BB8A-4110-AF1F-F3E4FC19F93D}" destId="{78F856E6-180D-4BCD-A426-49992D5FAF9A}" srcOrd="0" destOrd="0" presId="urn:microsoft.com/office/officeart/2005/8/layout/hierarchy1"/>
    <dgm:cxn modelId="{5FA60966-9BE5-4F7D-86B2-CF1F44A921F8}" type="presParOf" srcId="{CEEBE9FD-BB8A-4110-AF1F-F3E4FC19F93D}" destId="{96102F01-7CD6-40E5-ACF0-9740A8741CE5}" srcOrd="1" destOrd="0" presId="urn:microsoft.com/office/officeart/2005/8/layout/hierarchy1"/>
    <dgm:cxn modelId="{DE789CB6-8FD6-41A1-AAF8-5A5784BFC293}" type="presParOf" srcId="{61F2FE1C-4EF7-4FD2-B49C-F5101A751F3F}" destId="{776A637A-2DC1-483C-80DC-E6D5E0878EE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27D36B-3927-405F-8B95-A9C6C1A7063B}">
      <dsp:nvSpPr>
        <dsp:cNvPr id="0" name=""/>
        <dsp:cNvSpPr/>
      </dsp:nvSpPr>
      <dsp:spPr>
        <a:xfrm>
          <a:off x="5845224" y="3597046"/>
          <a:ext cx="1822648" cy="216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779"/>
              </a:lnTo>
              <a:lnTo>
                <a:pt x="1822648" y="147779"/>
              </a:lnTo>
              <a:lnTo>
                <a:pt x="1822648" y="216853"/>
              </a:lnTo>
            </a:path>
          </a:pathLst>
        </a:custGeom>
        <a:noFill/>
        <a:ln w="15875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D59E16-5E4B-4A62-9C28-55603817249F}">
      <dsp:nvSpPr>
        <dsp:cNvPr id="0" name=""/>
        <dsp:cNvSpPr/>
      </dsp:nvSpPr>
      <dsp:spPr>
        <a:xfrm>
          <a:off x="5845224" y="3597046"/>
          <a:ext cx="911324" cy="216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779"/>
              </a:lnTo>
              <a:lnTo>
                <a:pt x="911324" y="147779"/>
              </a:lnTo>
              <a:lnTo>
                <a:pt x="911324" y="216853"/>
              </a:lnTo>
            </a:path>
          </a:pathLst>
        </a:custGeom>
        <a:noFill/>
        <a:ln w="15875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4810B9-B58C-4EAD-A089-F61DD0DE65FD}">
      <dsp:nvSpPr>
        <dsp:cNvPr id="0" name=""/>
        <dsp:cNvSpPr/>
      </dsp:nvSpPr>
      <dsp:spPr>
        <a:xfrm>
          <a:off x="5799504" y="3597046"/>
          <a:ext cx="91440" cy="2168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853"/>
              </a:lnTo>
            </a:path>
          </a:pathLst>
        </a:custGeom>
        <a:noFill/>
        <a:ln w="15875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F12AFB-23C0-42A6-A4C4-145614B39947}">
      <dsp:nvSpPr>
        <dsp:cNvPr id="0" name=""/>
        <dsp:cNvSpPr/>
      </dsp:nvSpPr>
      <dsp:spPr>
        <a:xfrm>
          <a:off x="4933900" y="3597046"/>
          <a:ext cx="911324" cy="216853"/>
        </a:xfrm>
        <a:custGeom>
          <a:avLst/>
          <a:gdLst/>
          <a:ahLst/>
          <a:cxnLst/>
          <a:rect l="0" t="0" r="0" b="0"/>
          <a:pathLst>
            <a:path>
              <a:moveTo>
                <a:pt x="911324" y="0"/>
              </a:moveTo>
              <a:lnTo>
                <a:pt x="911324" y="147779"/>
              </a:lnTo>
              <a:lnTo>
                <a:pt x="0" y="147779"/>
              </a:lnTo>
              <a:lnTo>
                <a:pt x="0" y="216853"/>
              </a:lnTo>
            </a:path>
          </a:pathLst>
        </a:custGeom>
        <a:noFill/>
        <a:ln w="15875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81E17B-D293-4129-93E2-0BE8E916B63F}">
      <dsp:nvSpPr>
        <dsp:cNvPr id="0" name=""/>
        <dsp:cNvSpPr/>
      </dsp:nvSpPr>
      <dsp:spPr>
        <a:xfrm>
          <a:off x="4022576" y="3597046"/>
          <a:ext cx="1822648" cy="216853"/>
        </a:xfrm>
        <a:custGeom>
          <a:avLst/>
          <a:gdLst/>
          <a:ahLst/>
          <a:cxnLst/>
          <a:rect l="0" t="0" r="0" b="0"/>
          <a:pathLst>
            <a:path>
              <a:moveTo>
                <a:pt x="1822648" y="0"/>
              </a:moveTo>
              <a:lnTo>
                <a:pt x="1822648" y="147779"/>
              </a:lnTo>
              <a:lnTo>
                <a:pt x="0" y="147779"/>
              </a:lnTo>
              <a:lnTo>
                <a:pt x="0" y="216853"/>
              </a:lnTo>
            </a:path>
          </a:pathLst>
        </a:custGeom>
        <a:noFill/>
        <a:ln w="15875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FC2622-AAE9-4263-A7EC-B3A5204FF4CE}">
      <dsp:nvSpPr>
        <dsp:cNvPr id="0" name=""/>
        <dsp:cNvSpPr/>
      </dsp:nvSpPr>
      <dsp:spPr>
        <a:xfrm>
          <a:off x="5799504" y="2906718"/>
          <a:ext cx="91440" cy="2168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853"/>
              </a:lnTo>
            </a:path>
          </a:pathLst>
        </a:custGeom>
        <a:noFill/>
        <a:ln w="15875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5EE790-FD43-4816-BC5E-B22117FC8AB5}">
      <dsp:nvSpPr>
        <dsp:cNvPr id="0" name=""/>
        <dsp:cNvSpPr/>
      </dsp:nvSpPr>
      <dsp:spPr>
        <a:xfrm>
          <a:off x="3111251" y="2216389"/>
          <a:ext cx="2733972" cy="216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779"/>
              </a:lnTo>
              <a:lnTo>
                <a:pt x="2733972" y="147779"/>
              </a:lnTo>
              <a:lnTo>
                <a:pt x="2733972" y="216853"/>
              </a:lnTo>
            </a:path>
          </a:pathLst>
        </a:custGeom>
        <a:noFill/>
        <a:ln w="15875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31E1A0-FEA7-468B-A182-D556478DE91F}">
      <dsp:nvSpPr>
        <dsp:cNvPr id="0" name=""/>
        <dsp:cNvSpPr/>
      </dsp:nvSpPr>
      <dsp:spPr>
        <a:xfrm>
          <a:off x="3111251" y="2216389"/>
          <a:ext cx="1822648" cy="216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779"/>
              </a:lnTo>
              <a:lnTo>
                <a:pt x="1822648" y="147779"/>
              </a:lnTo>
              <a:lnTo>
                <a:pt x="1822648" y="216853"/>
              </a:lnTo>
            </a:path>
          </a:pathLst>
        </a:custGeom>
        <a:noFill/>
        <a:ln w="15875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D68001-71AF-4C01-A4FA-8F551076223D}">
      <dsp:nvSpPr>
        <dsp:cNvPr id="0" name=""/>
        <dsp:cNvSpPr/>
      </dsp:nvSpPr>
      <dsp:spPr>
        <a:xfrm>
          <a:off x="3111251" y="2216389"/>
          <a:ext cx="911324" cy="216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779"/>
              </a:lnTo>
              <a:lnTo>
                <a:pt x="911324" y="147779"/>
              </a:lnTo>
              <a:lnTo>
                <a:pt x="911324" y="216853"/>
              </a:lnTo>
            </a:path>
          </a:pathLst>
        </a:custGeom>
        <a:noFill/>
        <a:ln w="15875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346146-6F6D-4C4E-962E-FD60B1DFE4FB}">
      <dsp:nvSpPr>
        <dsp:cNvPr id="0" name=""/>
        <dsp:cNvSpPr/>
      </dsp:nvSpPr>
      <dsp:spPr>
        <a:xfrm>
          <a:off x="3065531" y="2216389"/>
          <a:ext cx="91440" cy="2168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853"/>
              </a:lnTo>
            </a:path>
          </a:pathLst>
        </a:custGeom>
        <a:noFill/>
        <a:ln w="15875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16DEDE-470F-491E-ABB5-06D0176E47B3}">
      <dsp:nvSpPr>
        <dsp:cNvPr id="0" name=""/>
        <dsp:cNvSpPr/>
      </dsp:nvSpPr>
      <dsp:spPr>
        <a:xfrm>
          <a:off x="2199927" y="2216389"/>
          <a:ext cx="911324" cy="216853"/>
        </a:xfrm>
        <a:custGeom>
          <a:avLst/>
          <a:gdLst/>
          <a:ahLst/>
          <a:cxnLst/>
          <a:rect l="0" t="0" r="0" b="0"/>
          <a:pathLst>
            <a:path>
              <a:moveTo>
                <a:pt x="911324" y="0"/>
              </a:moveTo>
              <a:lnTo>
                <a:pt x="911324" y="147779"/>
              </a:lnTo>
              <a:lnTo>
                <a:pt x="0" y="147779"/>
              </a:lnTo>
              <a:lnTo>
                <a:pt x="0" y="216853"/>
              </a:lnTo>
            </a:path>
          </a:pathLst>
        </a:custGeom>
        <a:noFill/>
        <a:ln w="15875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38F711-D970-497A-BD87-244676719549}">
      <dsp:nvSpPr>
        <dsp:cNvPr id="0" name=""/>
        <dsp:cNvSpPr/>
      </dsp:nvSpPr>
      <dsp:spPr>
        <a:xfrm>
          <a:off x="1288603" y="2216389"/>
          <a:ext cx="1822648" cy="216853"/>
        </a:xfrm>
        <a:custGeom>
          <a:avLst/>
          <a:gdLst/>
          <a:ahLst/>
          <a:cxnLst/>
          <a:rect l="0" t="0" r="0" b="0"/>
          <a:pathLst>
            <a:path>
              <a:moveTo>
                <a:pt x="1822648" y="0"/>
              </a:moveTo>
              <a:lnTo>
                <a:pt x="1822648" y="147779"/>
              </a:lnTo>
              <a:lnTo>
                <a:pt x="0" y="147779"/>
              </a:lnTo>
              <a:lnTo>
                <a:pt x="0" y="216853"/>
              </a:lnTo>
            </a:path>
          </a:pathLst>
        </a:custGeom>
        <a:noFill/>
        <a:ln w="15875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C54883-EB1C-4AF1-BDF2-E059329533BB}">
      <dsp:nvSpPr>
        <dsp:cNvPr id="0" name=""/>
        <dsp:cNvSpPr/>
      </dsp:nvSpPr>
      <dsp:spPr>
        <a:xfrm>
          <a:off x="377279" y="2216389"/>
          <a:ext cx="2733972" cy="216853"/>
        </a:xfrm>
        <a:custGeom>
          <a:avLst/>
          <a:gdLst/>
          <a:ahLst/>
          <a:cxnLst/>
          <a:rect l="0" t="0" r="0" b="0"/>
          <a:pathLst>
            <a:path>
              <a:moveTo>
                <a:pt x="2733972" y="0"/>
              </a:moveTo>
              <a:lnTo>
                <a:pt x="2733972" y="147779"/>
              </a:lnTo>
              <a:lnTo>
                <a:pt x="0" y="147779"/>
              </a:lnTo>
              <a:lnTo>
                <a:pt x="0" y="216853"/>
              </a:lnTo>
            </a:path>
          </a:pathLst>
        </a:custGeom>
        <a:noFill/>
        <a:ln w="15875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B76CD9-047D-46ED-834B-28F7A3D761DB}">
      <dsp:nvSpPr>
        <dsp:cNvPr id="0" name=""/>
        <dsp:cNvSpPr/>
      </dsp:nvSpPr>
      <dsp:spPr>
        <a:xfrm>
          <a:off x="3065531" y="1526061"/>
          <a:ext cx="91440" cy="2168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853"/>
              </a:lnTo>
            </a:path>
          </a:pathLst>
        </a:custGeom>
        <a:noFill/>
        <a:ln w="15875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DD5590-0F1B-4D1D-9A81-EBEF0B451995}">
      <dsp:nvSpPr>
        <dsp:cNvPr id="0" name=""/>
        <dsp:cNvSpPr/>
      </dsp:nvSpPr>
      <dsp:spPr>
        <a:xfrm>
          <a:off x="2738437" y="1052587"/>
          <a:ext cx="745628" cy="473474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7FEFC6-B258-465A-B1DF-7462414EDE7B}">
      <dsp:nvSpPr>
        <dsp:cNvPr id="0" name=""/>
        <dsp:cNvSpPr/>
      </dsp:nvSpPr>
      <dsp:spPr>
        <a:xfrm>
          <a:off x="2821285" y="1131292"/>
          <a:ext cx="745628" cy="4734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600" kern="1200" dirty="0">
              <a:solidFill>
                <a:schemeClr val="tx1"/>
              </a:solidFill>
            </a:rPr>
            <a:t>ŽUPAN </a:t>
          </a:r>
        </a:p>
      </dsp:txBody>
      <dsp:txXfrm>
        <a:off x="2835153" y="1145160"/>
        <a:ext cx="717892" cy="445738"/>
      </dsp:txXfrm>
    </dsp:sp>
    <dsp:sp modelId="{69098CAC-A269-4806-97E7-A075851577CC}">
      <dsp:nvSpPr>
        <dsp:cNvPr id="0" name=""/>
        <dsp:cNvSpPr/>
      </dsp:nvSpPr>
      <dsp:spPr>
        <a:xfrm>
          <a:off x="2738437" y="1742915"/>
          <a:ext cx="745628" cy="473474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0E2F99-9A60-4D40-9823-B1A4DF6E7AFB}">
      <dsp:nvSpPr>
        <dsp:cNvPr id="0" name=""/>
        <dsp:cNvSpPr/>
      </dsp:nvSpPr>
      <dsp:spPr>
        <a:xfrm>
          <a:off x="2821285" y="1821620"/>
          <a:ext cx="745628" cy="4734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600" kern="1200" dirty="0">
              <a:solidFill>
                <a:schemeClr val="tx1"/>
              </a:solidFill>
            </a:rPr>
            <a:t>DIREKTORICA ENOVITE OBČINSKE UPRAVE</a:t>
          </a:r>
        </a:p>
      </dsp:txBody>
      <dsp:txXfrm>
        <a:off x="2835153" y="1835488"/>
        <a:ext cx="717892" cy="445738"/>
      </dsp:txXfrm>
    </dsp:sp>
    <dsp:sp modelId="{B3B7B5E7-54ED-49B0-BD2C-F6ABC37FC864}">
      <dsp:nvSpPr>
        <dsp:cNvPr id="0" name=""/>
        <dsp:cNvSpPr/>
      </dsp:nvSpPr>
      <dsp:spPr>
        <a:xfrm>
          <a:off x="4464" y="2433243"/>
          <a:ext cx="745628" cy="473474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293A39-D926-4A4A-8A74-8788C3D961C5}">
      <dsp:nvSpPr>
        <dsp:cNvPr id="0" name=""/>
        <dsp:cNvSpPr/>
      </dsp:nvSpPr>
      <dsp:spPr>
        <a:xfrm>
          <a:off x="87312" y="2511948"/>
          <a:ext cx="745628" cy="4734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600" kern="1200" dirty="0">
              <a:solidFill>
                <a:schemeClr val="tx1"/>
              </a:solidFill>
            </a:rPr>
            <a:t>VIŠJA SVETOVALKA ZA DRUŽBENE DEJAVNOSTI </a:t>
          </a:r>
        </a:p>
      </dsp:txBody>
      <dsp:txXfrm>
        <a:off x="101180" y="2525816"/>
        <a:ext cx="717892" cy="445738"/>
      </dsp:txXfrm>
    </dsp:sp>
    <dsp:sp modelId="{7905C164-4A66-42DB-A9B8-6A6BD4F7973F}">
      <dsp:nvSpPr>
        <dsp:cNvPr id="0" name=""/>
        <dsp:cNvSpPr/>
      </dsp:nvSpPr>
      <dsp:spPr>
        <a:xfrm>
          <a:off x="915789" y="2433243"/>
          <a:ext cx="745628" cy="473474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4C3198-2DD0-455D-929C-2936DFBE5943}">
      <dsp:nvSpPr>
        <dsp:cNvPr id="0" name=""/>
        <dsp:cNvSpPr/>
      </dsp:nvSpPr>
      <dsp:spPr>
        <a:xfrm>
          <a:off x="998636" y="2511948"/>
          <a:ext cx="745628" cy="4734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600" kern="1200" dirty="0">
              <a:solidFill>
                <a:schemeClr val="tx1"/>
              </a:solidFill>
            </a:rPr>
            <a:t>VIŠJA SVETOVALKA ZA PREMOŽENJSKO- PRAVNE ZADEVE</a:t>
          </a:r>
        </a:p>
      </dsp:txBody>
      <dsp:txXfrm>
        <a:off x="1012504" y="2525816"/>
        <a:ext cx="717892" cy="445738"/>
      </dsp:txXfrm>
    </dsp:sp>
    <dsp:sp modelId="{45081DAB-E4C6-4B35-8639-5615DE48E449}">
      <dsp:nvSpPr>
        <dsp:cNvPr id="0" name=""/>
        <dsp:cNvSpPr/>
      </dsp:nvSpPr>
      <dsp:spPr>
        <a:xfrm>
          <a:off x="1827113" y="2433243"/>
          <a:ext cx="745628" cy="473474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2599D3-91F1-4C0E-BB00-A1647B0A3FE8}">
      <dsp:nvSpPr>
        <dsp:cNvPr id="0" name=""/>
        <dsp:cNvSpPr/>
      </dsp:nvSpPr>
      <dsp:spPr>
        <a:xfrm>
          <a:off x="1909960" y="2511948"/>
          <a:ext cx="745628" cy="4734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600" kern="1200" dirty="0">
              <a:solidFill>
                <a:schemeClr val="tx1"/>
              </a:solidFill>
            </a:rPr>
            <a:t>VIŠJA SVETOVALKA ZA OKOLJE IN PROSTOR</a:t>
          </a:r>
        </a:p>
      </dsp:txBody>
      <dsp:txXfrm>
        <a:off x="1923828" y="2525816"/>
        <a:ext cx="717892" cy="445738"/>
      </dsp:txXfrm>
    </dsp:sp>
    <dsp:sp modelId="{F736F537-F67A-46B3-968C-6777C7BF1344}">
      <dsp:nvSpPr>
        <dsp:cNvPr id="0" name=""/>
        <dsp:cNvSpPr/>
      </dsp:nvSpPr>
      <dsp:spPr>
        <a:xfrm>
          <a:off x="2738437" y="2433243"/>
          <a:ext cx="745628" cy="473474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8BD5E5-0671-4F68-A5C2-0DE2BFFF631B}">
      <dsp:nvSpPr>
        <dsp:cNvPr id="0" name=""/>
        <dsp:cNvSpPr/>
      </dsp:nvSpPr>
      <dsp:spPr>
        <a:xfrm>
          <a:off x="2821285" y="2511948"/>
          <a:ext cx="745628" cy="4734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600" kern="1200" dirty="0">
              <a:solidFill>
                <a:schemeClr val="tx1"/>
              </a:solidFill>
            </a:rPr>
            <a:t>VIŠJI SVETOVALEC ZA FINANCE</a:t>
          </a:r>
        </a:p>
      </dsp:txBody>
      <dsp:txXfrm>
        <a:off x="2835153" y="2525816"/>
        <a:ext cx="717892" cy="445738"/>
      </dsp:txXfrm>
    </dsp:sp>
    <dsp:sp modelId="{52EF8D71-2F39-45FB-A5CA-0B318468356C}">
      <dsp:nvSpPr>
        <dsp:cNvPr id="0" name=""/>
        <dsp:cNvSpPr/>
      </dsp:nvSpPr>
      <dsp:spPr>
        <a:xfrm>
          <a:off x="3649761" y="2433243"/>
          <a:ext cx="745628" cy="473474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DCE41F-7504-426B-88F6-95146ED4C5F5}">
      <dsp:nvSpPr>
        <dsp:cNvPr id="0" name=""/>
        <dsp:cNvSpPr/>
      </dsp:nvSpPr>
      <dsp:spPr>
        <a:xfrm>
          <a:off x="3732609" y="2511948"/>
          <a:ext cx="745628" cy="4734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600" kern="1200" dirty="0">
              <a:solidFill>
                <a:schemeClr val="tx1"/>
              </a:solidFill>
            </a:rPr>
            <a:t>VIŠJA SVETOVALKA ZA KMETIJSTVO, TURIZEM IN PROJEKTE</a:t>
          </a:r>
        </a:p>
      </dsp:txBody>
      <dsp:txXfrm>
        <a:off x="3746477" y="2525816"/>
        <a:ext cx="717892" cy="445738"/>
      </dsp:txXfrm>
    </dsp:sp>
    <dsp:sp modelId="{8A529DF1-2D26-4E14-A778-BCDCE9BBB286}">
      <dsp:nvSpPr>
        <dsp:cNvPr id="0" name=""/>
        <dsp:cNvSpPr/>
      </dsp:nvSpPr>
      <dsp:spPr>
        <a:xfrm>
          <a:off x="4561085" y="2433243"/>
          <a:ext cx="745628" cy="473474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27D3BB-EEE3-48D8-9240-722F8F1DAD8B}">
      <dsp:nvSpPr>
        <dsp:cNvPr id="0" name=""/>
        <dsp:cNvSpPr/>
      </dsp:nvSpPr>
      <dsp:spPr>
        <a:xfrm>
          <a:off x="4643933" y="2511948"/>
          <a:ext cx="745628" cy="4734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600" kern="1200" dirty="0">
              <a:solidFill>
                <a:schemeClr val="tx1"/>
              </a:solidFill>
            </a:rPr>
            <a:t>STROKOVNA SODELAVKA VI SPREJEMNE PISARNE</a:t>
          </a:r>
        </a:p>
      </dsp:txBody>
      <dsp:txXfrm>
        <a:off x="4657801" y="2525816"/>
        <a:ext cx="717892" cy="445738"/>
      </dsp:txXfrm>
    </dsp:sp>
    <dsp:sp modelId="{3C8BB76A-6B63-4796-9D97-F5F780AB033F}">
      <dsp:nvSpPr>
        <dsp:cNvPr id="0" name=""/>
        <dsp:cNvSpPr/>
      </dsp:nvSpPr>
      <dsp:spPr>
        <a:xfrm>
          <a:off x="5472410" y="2433243"/>
          <a:ext cx="745628" cy="473474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A76922-F8E9-4B2F-83E3-BF1B9432105F}">
      <dsp:nvSpPr>
        <dsp:cNvPr id="0" name=""/>
        <dsp:cNvSpPr/>
      </dsp:nvSpPr>
      <dsp:spPr>
        <a:xfrm>
          <a:off x="5555257" y="2511948"/>
          <a:ext cx="745628" cy="4734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600" kern="1200" dirty="0">
              <a:solidFill>
                <a:schemeClr val="tx1"/>
              </a:solidFill>
            </a:rPr>
            <a:t>REŽIJSKI OBRAT</a:t>
          </a:r>
        </a:p>
      </dsp:txBody>
      <dsp:txXfrm>
        <a:off x="5569125" y="2525816"/>
        <a:ext cx="717892" cy="445738"/>
      </dsp:txXfrm>
    </dsp:sp>
    <dsp:sp modelId="{3DDE9025-7EC9-48C2-A3E5-E906B39384BA}">
      <dsp:nvSpPr>
        <dsp:cNvPr id="0" name=""/>
        <dsp:cNvSpPr/>
      </dsp:nvSpPr>
      <dsp:spPr>
        <a:xfrm>
          <a:off x="5472410" y="3123571"/>
          <a:ext cx="745628" cy="473474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9D78BE-A812-4BA7-98FC-AF38C7E04631}">
      <dsp:nvSpPr>
        <dsp:cNvPr id="0" name=""/>
        <dsp:cNvSpPr/>
      </dsp:nvSpPr>
      <dsp:spPr>
        <a:xfrm>
          <a:off x="5555257" y="3202277"/>
          <a:ext cx="745628" cy="4734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600" kern="1200">
              <a:solidFill>
                <a:schemeClr val="tx1"/>
              </a:solidFill>
            </a:rPr>
            <a:t>VODJA RO- DELOVODJA V </a:t>
          </a:r>
          <a:endParaRPr lang="sl-SI" sz="600" kern="1200" dirty="0">
            <a:solidFill>
              <a:schemeClr val="tx1"/>
            </a:solidFill>
          </a:endParaRPr>
        </a:p>
      </dsp:txBody>
      <dsp:txXfrm>
        <a:off x="5569125" y="3216145"/>
        <a:ext cx="717892" cy="445738"/>
      </dsp:txXfrm>
    </dsp:sp>
    <dsp:sp modelId="{AE66CE7F-835B-40A8-85D0-9CC879E87BCE}">
      <dsp:nvSpPr>
        <dsp:cNvPr id="0" name=""/>
        <dsp:cNvSpPr/>
      </dsp:nvSpPr>
      <dsp:spPr>
        <a:xfrm>
          <a:off x="3649761" y="3813899"/>
          <a:ext cx="745628" cy="473474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468269-4F79-4B70-AB09-A8FAF51F52F8}">
      <dsp:nvSpPr>
        <dsp:cNvPr id="0" name=""/>
        <dsp:cNvSpPr/>
      </dsp:nvSpPr>
      <dsp:spPr>
        <a:xfrm>
          <a:off x="3732609" y="3892605"/>
          <a:ext cx="745628" cy="4734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600" kern="1200" dirty="0">
              <a:solidFill>
                <a:schemeClr val="tx1"/>
              </a:solidFill>
            </a:rPr>
            <a:t>VZDRŽEVALEC IV</a:t>
          </a:r>
        </a:p>
      </dsp:txBody>
      <dsp:txXfrm>
        <a:off x="3746477" y="3906473"/>
        <a:ext cx="717892" cy="445738"/>
      </dsp:txXfrm>
    </dsp:sp>
    <dsp:sp modelId="{B58C754A-2314-44AF-ACEE-D4788B0E552F}">
      <dsp:nvSpPr>
        <dsp:cNvPr id="0" name=""/>
        <dsp:cNvSpPr/>
      </dsp:nvSpPr>
      <dsp:spPr>
        <a:xfrm>
          <a:off x="4561085" y="3813899"/>
          <a:ext cx="745628" cy="473474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E602B6-275F-422D-A253-B7D51E4D799B}">
      <dsp:nvSpPr>
        <dsp:cNvPr id="0" name=""/>
        <dsp:cNvSpPr/>
      </dsp:nvSpPr>
      <dsp:spPr>
        <a:xfrm>
          <a:off x="4643933" y="3892605"/>
          <a:ext cx="745628" cy="4734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600" kern="1200" dirty="0">
              <a:solidFill>
                <a:schemeClr val="tx1"/>
              </a:solidFill>
            </a:rPr>
            <a:t>KOMUNALNI DELAVEC II</a:t>
          </a:r>
        </a:p>
      </dsp:txBody>
      <dsp:txXfrm>
        <a:off x="4657801" y="3906473"/>
        <a:ext cx="717892" cy="445738"/>
      </dsp:txXfrm>
    </dsp:sp>
    <dsp:sp modelId="{8994C456-D40C-48C9-9F1F-1F08B00EE5B5}">
      <dsp:nvSpPr>
        <dsp:cNvPr id="0" name=""/>
        <dsp:cNvSpPr/>
      </dsp:nvSpPr>
      <dsp:spPr>
        <a:xfrm>
          <a:off x="5472410" y="3813899"/>
          <a:ext cx="745628" cy="473474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E5850B-9FAD-4138-8A80-19C519D6FA11}">
      <dsp:nvSpPr>
        <dsp:cNvPr id="0" name=""/>
        <dsp:cNvSpPr/>
      </dsp:nvSpPr>
      <dsp:spPr>
        <a:xfrm>
          <a:off x="5555257" y="3892605"/>
          <a:ext cx="745628" cy="4734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600" kern="1200" dirty="0">
              <a:solidFill>
                <a:schemeClr val="tx1"/>
              </a:solidFill>
            </a:rPr>
            <a:t>KOMUNALNI  DELAVEC II</a:t>
          </a:r>
        </a:p>
      </dsp:txBody>
      <dsp:txXfrm>
        <a:off x="5569125" y="3906473"/>
        <a:ext cx="717892" cy="445738"/>
      </dsp:txXfrm>
    </dsp:sp>
    <dsp:sp modelId="{001D0A51-E1FE-437E-9478-FC1B914FDAC2}">
      <dsp:nvSpPr>
        <dsp:cNvPr id="0" name=""/>
        <dsp:cNvSpPr/>
      </dsp:nvSpPr>
      <dsp:spPr>
        <a:xfrm>
          <a:off x="6383734" y="3813899"/>
          <a:ext cx="745628" cy="473474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4D2FFD-FFF8-4D51-B827-840A9C126EF8}">
      <dsp:nvSpPr>
        <dsp:cNvPr id="0" name=""/>
        <dsp:cNvSpPr/>
      </dsp:nvSpPr>
      <dsp:spPr>
        <a:xfrm>
          <a:off x="6466582" y="3892605"/>
          <a:ext cx="745628" cy="4734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600" kern="1200" dirty="0">
              <a:solidFill>
                <a:schemeClr val="tx1"/>
              </a:solidFill>
            </a:rPr>
            <a:t>KOMUNALNI DELAVEC II</a:t>
          </a:r>
        </a:p>
      </dsp:txBody>
      <dsp:txXfrm>
        <a:off x="6480450" y="3906473"/>
        <a:ext cx="717892" cy="445738"/>
      </dsp:txXfrm>
    </dsp:sp>
    <dsp:sp modelId="{78F856E6-180D-4BCD-A426-49992D5FAF9A}">
      <dsp:nvSpPr>
        <dsp:cNvPr id="0" name=""/>
        <dsp:cNvSpPr/>
      </dsp:nvSpPr>
      <dsp:spPr>
        <a:xfrm>
          <a:off x="7295058" y="3813899"/>
          <a:ext cx="745628" cy="473474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102F01-7CD6-40E5-ACF0-9740A8741CE5}">
      <dsp:nvSpPr>
        <dsp:cNvPr id="0" name=""/>
        <dsp:cNvSpPr/>
      </dsp:nvSpPr>
      <dsp:spPr>
        <a:xfrm>
          <a:off x="7377906" y="3892605"/>
          <a:ext cx="745628" cy="4734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600" kern="1200" dirty="0">
              <a:solidFill>
                <a:schemeClr val="tx1"/>
              </a:solidFill>
            </a:rPr>
            <a:t>ČISTILKA I </a:t>
          </a:r>
        </a:p>
      </dsp:txBody>
      <dsp:txXfrm>
        <a:off x="7391774" y="3906473"/>
        <a:ext cx="717892" cy="4457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D12C85A-9AE6-41CC-AD2A-06BBD8190CA2}" type="datetimeFigureOut">
              <a:rPr lang="sl-SI" smtClean="0"/>
              <a:t>29.11.2021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78A12-DAA1-4E3E-B1C1-FB70E9498B58}" type="slidenum">
              <a:rPr lang="sl-SI" smtClean="0"/>
              <a:t>‹#›</a:t>
            </a:fld>
            <a:endParaRPr lang="sl-SI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44140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C85A-9AE6-41CC-AD2A-06BBD8190CA2}" type="datetimeFigureOut">
              <a:rPr lang="sl-SI" smtClean="0"/>
              <a:t>29.11.2021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78A12-DAA1-4E3E-B1C1-FB70E9498B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6088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C85A-9AE6-41CC-AD2A-06BBD8190CA2}" type="datetimeFigureOut">
              <a:rPr lang="sl-SI" smtClean="0"/>
              <a:t>29.11.2021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78A12-DAA1-4E3E-B1C1-FB70E9498B58}" type="slidenum">
              <a:rPr lang="sl-SI" smtClean="0"/>
              <a:t>‹#›</a:t>
            </a:fld>
            <a:endParaRPr lang="sl-S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2749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C85A-9AE6-41CC-AD2A-06BBD8190CA2}" type="datetimeFigureOut">
              <a:rPr lang="sl-SI" smtClean="0"/>
              <a:t>29.11.2021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78A12-DAA1-4E3E-B1C1-FB70E9498B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2438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C85A-9AE6-41CC-AD2A-06BBD8190CA2}" type="datetimeFigureOut">
              <a:rPr lang="sl-SI" smtClean="0"/>
              <a:t>29.11.2021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78A12-DAA1-4E3E-B1C1-FB70E9498B58}" type="slidenum">
              <a:rPr lang="sl-SI" smtClean="0"/>
              <a:t>‹#›</a:t>
            </a:fld>
            <a:endParaRPr lang="sl-SI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8830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C85A-9AE6-41CC-AD2A-06BBD8190CA2}" type="datetimeFigureOut">
              <a:rPr lang="sl-SI" smtClean="0"/>
              <a:t>29.11.2021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78A12-DAA1-4E3E-B1C1-FB70E9498B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69629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C85A-9AE6-41CC-AD2A-06BBD8190CA2}" type="datetimeFigureOut">
              <a:rPr lang="sl-SI" smtClean="0"/>
              <a:t>29.11.2021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78A12-DAA1-4E3E-B1C1-FB70E9498B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29452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C85A-9AE6-41CC-AD2A-06BBD8190CA2}" type="datetimeFigureOut">
              <a:rPr lang="sl-SI" smtClean="0"/>
              <a:t>29.11.2021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78A12-DAA1-4E3E-B1C1-FB70E9498B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25535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C85A-9AE6-41CC-AD2A-06BBD8190CA2}" type="datetimeFigureOut">
              <a:rPr lang="sl-SI" smtClean="0"/>
              <a:t>29.11.2021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78A12-DAA1-4E3E-B1C1-FB70E9498B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04902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C85A-9AE6-41CC-AD2A-06BBD8190CA2}" type="datetimeFigureOut">
              <a:rPr lang="sl-SI" smtClean="0"/>
              <a:t>29.11.2021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78A12-DAA1-4E3E-B1C1-FB70E9498B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13944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C85A-9AE6-41CC-AD2A-06BBD8190CA2}" type="datetimeFigureOut">
              <a:rPr lang="sl-SI" smtClean="0"/>
              <a:t>29.11.2021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78A12-DAA1-4E3E-B1C1-FB70E9498B58}" type="slidenum">
              <a:rPr lang="sl-SI" smtClean="0"/>
              <a:t>‹#›</a:t>
            </a:fld>
            <a:endParaRPr lang="sl-S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804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D12C85A-9AE6-41CC-AD2A-06BBD8190CA2}" type="datetimeFigureOut">
              <a:rPr lang="sl-SI" smtClean="0"/>
              <a:t>29.11.2021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1E78A12-DAA1-4E3E-B1C1-FB70E9498B58}" type="slidenum">
              <a:rPr lang="sl-SI" smtClean="0"/>
              <a:t>‹#›</a:t>
            </a:fld>
            <a:endParaRPr lang="sl-S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5463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>
            <a:extLst>
              <a:ext uri="{FF2B5EF4-FFF2-40B4-BE49-F238E27FC236}">
                <a16:creationId xmlns:a16="http://schemas.microsoft.com/office/drawing/2014/main" id="{D28E78FE-4555-408F-A9BF-20820C04A2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Organigram občinske uprave</a:t>
            </a:r>
          </a:p>
        </p:txBody>
      </p:sp>
      <p:sp>
        <p:nvSpPr>
          <p:cNvPr id="8" name="Podnaslov 7">
            <a:extLst>
              <a:ext uri="{FF2B5EF4-FFF2-40B4-BE49-F238E27FC236}">
                <a16:creationId xmlns:a16="http://schemas.microsoft.com/office/drawing/2014/main" id="{309FA89F-5A89-4D04-B43F-FED99B73F0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OBČINA APAČE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4E7F2E7-1BB1-46F7-81E2-56D7876572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630953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81421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</TotalTime>
  <Words>63</Words>
  <Application>Microsoft Office PowerPoint</Application>
  <PresentationFormat>Širokozaslonsko</PresentationFormat>
  <Paragraphs>17</Paragraphs>
  <Slides>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5" baseType="lpstr">
      <vt:lpstr>Tw Cen MT</vt:lpstr>
      <vt:lpstr>Tw Cen MT Condensed</vt:lpstr>
      <vt:lpstr>Wingdings 3</vt:lpstr>
      <vt:lpstr>Integral</vt:lpstr>
      <vt:lpstr>Organigram občinske uprave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Severin Sobočan</dc:creator>
  <cp:lastModifiedBy>Severin Sobočan</cp:lastModifiedBy>
  <cp:revision>5</cp:revision>
  <dcterms:created xsi:type="dcterms:W3CDTF">2021-11-29T12:23:03Z</dcterms:created>
  <dcterms:modified xsi:type="dcterms:W3CDTF">2021-11-29T12:43:52Z</dcterms:modified>
</cp:coreProperties>
</file>